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notesSlides/notesSlide3.xml" ContentType="application/vnd.openxmlformats-officedocument.presentationml.notesSlide+xml"/>
  <Override PartName="/ppt/tags/tag2.xml" ContentType="application/vnd.openxmlformats-officedocument.presentationml.tags+xml"/>
  <Override PartName="/ppt/notesSlides/notesSlide4.xml" ContentType="application/vnd.openxmlformats-officedocument.presentationml.notesSlide+xml"/>
  <Override PartName="/ppt/tags/tag3.xml" ContentType="application/vnd.openxmlformats-officedocument.presentationml.tags+xml"/>
  <Override PartName="/ppt/notesSlides/notesSlide5.xml" ContentType="application/vnd.openxmlformats-officedocument.presentationml.notesSlide+xml"/>
  <Override PartName="/ppt/tags/tag4.xml" ContentType="application/vnd.openxmlformats-officedocument.presentationml.tags+xml"/>
  <Override PartName="/ppt/notesSlides/notesSlide6.xml" ContentType="application/vnd.openxmlformats-officedocument.presentationml.notesSlide+xml"/>
  <Override PartName="/ppt/tags/tag5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8"/>
  </p:notesMasterIdLst>
  <p:handoutMasterIdLst>
    <p:handoutMasterId r:id="rId29"/>
  </p:handoutMasterIdLst>
  <p:sldIdLst>
    <p:sldId id="295" r:id="rId2"/>
    <p:sldId id="266" r:id="rId3"/>
    <p:sldId id="261" r:id="rId4"/>
    <p:sldId id="256" r:id="rId5"/>
    <p:sldId id="260" r:id="rId6"/>
    <p:sldId id="296" r:id="rId7"/>
    <p:sldId id="290" r:id="rId8"/>
    <p:sldId id="291" r:id="rId9"/>
    <p:sldId id="297" r:id="rId10"/>
    <p:sldId id="298" r:id="rId11"/>
    <p:sldId id="299" r:id="rId12"/>
    <p:sldId id="300" r:id="rId13"/>
    <p:sldId id="301" r:id="rId14"/>
    <p:sldId id="302" r:id="rId15"/>
    <p:sldId id="310" r:id="rId16"/>
    <p:sldId id="311" r:id="rId17"/>
    <p:sldId id="315" r:id="rId18"/>
    <p:sldId id="312" r:id="rId19"/>
    <p:sldId id="314" r:id="rId20"/>
    <p:sldId id="303" r:id="rId21"/>
    <p:sldId id="305" r:id="rId22"/>
    <p:sldId id="304" r:id="rId23"/>
    <p:sldId id="306" r:id="rId24"/>
    <p:sldId id="309" r:id="rId25"/>
    <p:sldId id="307" r:id="rId26"/>
    <p:sldId id="308" r:id="rId27"/>
  </p:sldIdLst>
  <p:sldSz cx="12192000" cy="6858000"/>
  <p:notesSz cx="6858000" cy="9144000"/>
  <p:embeddedFontLst>
    <p:embeddedFont>
      <p:font typeface="KoPubWorld돋움체 Medium" pitchFamily="2" charset="-127"/>
      <p:regular r:id="rId30"/>
    </p:embeddedFont>
    <p:embeddedFont>
      <p:font typeface="아리따-돋움(TTF)-Medium" pitchFamily="18" charset="-127"/>
      <p:regular r:id="rId31"/>
    </p:embeddedFont>
    <p:embeddedFont>
      <p:font typeface="맑은 고딕" pitchFamily="50" charset="-127"/>
      <p:regular r:id="rId32"/>
      <p:bold r:id="rId33"/>
    </p:embeddedFont>
    <p:embeddedFont>
      <p:font typeface="210 맨발의청춘 L" pitchFamily="18" charset="-127"/>
      <p:regular r:id="rId3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54F4D"/>
    <a:srgbClr val="FCF7F2"/>
    <a:srgbClr val="E1D9CC"/>
    <a:srgbClr val="F2E0CA"/>
    <a:srgbClr val="655D5B"/>
    <a:srgbClr val="D15F5F"/>
    <a:srgbClr val="FF5050"/>
    <a:srgbClr val="E2CBB7"/>
    <a:srgbClr val="EEE9E2"/>
    <a:srgbClr val="D0C4B0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1902" autoAdjust="0"/>
  </p:normalViewPr>
  <p:slideViewPr>
    <p:cSldViewPr snapToGrid="0" showGuides="1">
      <p:cViewPr>
        <p:scale>
          <a:sx n="70" d="100"/>
          <a:sy n="70" d="100"/>
        </p:scale>
        <p:origin x="-605" y="-28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3AE8FB-DDD1-4A32-91CA-00CED3EE4573}" type="datetime1">
              <a:rPr lang="ko-KR" altLang="en-US" smtClean="0"/>
              <a:t>2021-06-14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45756E-C084-4EAE-8D26-A615F4C8C4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8981889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A7F178-2940-4A71-B881-A4B043B42BE5}" type="datetime1">
              <a:rPr lang="ko-KR" altLang="en-US" smtClean="0"/>
              <a:t>2021-06-14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7B1A09-D56D-41F5-A793-6EA3DC5522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5564769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26939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06376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이메일형식으로</a:t>
            </a:r>
            <a:r>
              <a:rPr lang="ko-KR" altLang="en-US" dirty="0" smtClean="0"/>
              <a:t> </a:t>
            </a:r>
            <a:r>
              <a:rPr lang="en-US" altLang="ko-KR" dirty="0" smtClean="0"/>
              <a:t>@</a:t>
            </a:r>
            <a:r>
              <a:rPr lang="ko-KR" altLang="en-US" dirty="0" smtClean="0"/>
              <a:t>가 입력되지 않으면 오류</a:t>
            </a:r>
            <a:r>
              <a:rPr lang="ko-KR" altLang="en-US" baseline="0" dirty="0" smtClean="0"/>
              <a:t> 메시지가 나옵니다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105054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로그인도 마찬가지 비밀번호가 틀리면 다시 </a:t>
            </a:r>
            <a:r>
              <a:rPr lang="ko-KR" altLang="en-US" dirty="0" err="1" smtClean="0"/>
              <a:t>입력해야합니다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721353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메인창에서</a:t>
            </a:r>
            <a:r>
              <a:rPr lang="ko-KR" altLang="en-US" dirty="0" smtClean="0"/>
              <a:t> 친구목록에 있는 이름을 누르면 </a:t>
            </a:r>
            <a:r>
              <a:rPr lang="en-US" altLang="ko-KR" dirty="0" smtClean="0"/>
              <a:t>1:1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채팅이 가능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113511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나가기 버튼을 누르면 </a:t>
            </a:r>
            <a:r>
              <a:rPr lang="en-US" altLang="ko-KR" dirty="0" smtClean="0"/>
              <a:t>chat</a:t>
            </a:r>
            <a:r>
              <a:rPr lang="ko-KR" altLang="en-US" dirty="0" smtClean="0"/>
              <a:t>창으로 오는데 </a:t>
            </a:r>
            <a:r>
              <a:rPr lang="en-US" altLang="ko-KR" dirty="0" err="1" smtClean="0"/>
              <a:t>mulit</a:t>
            </a:r>
            <a:r>
              <a:rPr lang="en-US" altLang="ko-KR" dirty="0" smtClean="0"/>
              <a:t> room</a:t>
            </a:r>
            <a:r>
              <a:rPr lang="ko-KR" altLang="en-US" dirty="0" smtClean="0"/>
              <a:t>을 누르면 </a:t>
            </a:r>
            <a:r>
              <a:rPr lang="ko-KR" altLang="en-US" dirty="0" err="1" smtClean="0"/>
              <a:t>그룹채팅창으로</a:t>
            </a:r>
            <a:r>
              <a:rPr lang="ko-KR" altLang="en-US" dirty="0" smtClean="0"/>
              <a:t> 넘어감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62083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네를</a:t>
            </a:r>
            <a:r>
              <a:rPr lang="ko-KR" altLang="en-US" dirty="0" smtClean="0"/>
              <a:t> 누르면 로그인 창으로 </a:t>
            </a:r>
            <a:r>
              <a:rPr lang="ko-KR" altLang="en-US" dirty="0" err="1" smtClean="0"/>
              <a:t>가게됨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932692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altLang="ko-KR" dirty="0" smtClean="0"/>
              <a:t>https://github.com/WebDevSimplified/Realtime-Chat-App-With-Rooms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82964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782964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EDF8F012-0AC3-42B2-90CA-BC5405C6B2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B5097188-C232-41BC-A1C6-677F6D6FD9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CCACDF9E-AFBC-4D2D-A688-7BE38874AF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17A7B-8632-4D86-943B-30E4CC9FD7C3}" type="datetime1">
              <a:rPr lang="ko-KR" altLang="en-US" smtClean="0"/>
              <a:t>2021-06-14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C1D59E12-6FA5-449B-95B8-54226925F9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1999C277-1836-4E22-BB5C-32FD2C8AC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A54EA-75EF-4CE9-B3B8-A709779C82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2584665"/>
      </p:ext>
    </p:extLst>
  </p:cSld>
  <p:clrMapOvr>
    <a:masterClrMapping/>
  </p:clrMapOvr>
  <p:transition spd="slow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ADBD1FB7-E6E4-4153-8540-BFF436E936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FD0FDF1D-719A-4B33-9023-7CE4316AD2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A1B4EE70-389B-46DE-9265-B822FBD146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FD298-9ED2-46B4-8750-19D3AC9DE215}" type="datetime1">
              <a:rPr lang="ko-KR" altLang="en-US" smtClean="0"/>
              <a:t>2021-06-14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0AB0A08D-1ADA-4909-B351-23A9DB5B0E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9EC96274-6782-43A2-9D65-26D48D5907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A54EA-75EF-4CE9-B3B8-A709779C82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4804984"/>
      </p:ext>
    </p:extLst>
  </p:cSld>
  <p:clrMapOvr>
    <a:masterClrMapping/>
  </p:clrMapOvr>
  <p:transition spd="slow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FEFF69C1-F07A-44E0-8804-DBF0B91EEA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C6152B80-F8D2-4FB9-9913-48A227D65E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2F051D35-AC5D-4009-B23F-239D9EE53F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0B9058-3C8C-4439-B229-D69CE5CE1D81}" type="datetime1">
              <a:rPr lang="ko-KR" altLang="en-US" smtClean="0"/>
              <a:t>2021-06-14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6C31EDF0-F5CD-4184-B8F2-C877766D19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62802437-6EA8-4A9E-A143-795A149A4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A54EA-75EF-4CE9-B3B8-A709779C82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5354924"/>
      </p:ext>
    </p:extLst>
  </p:cSld>
  <p:clrMapOvr>
    <a:masterClrMapping/>
  </p:clrMapOvr>
  <p:transition spd="slow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D79D55B9-E8A9-4A30-91F8-3A87B484D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EAF38375-52A4-4DFC-94A7-02AAFB2D3B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F2CB85B4-E71D-494F-A759-4D10E06496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FD330-4587-4F19-8CDB-65E56CAFF05B}" type="datetime1">
              <a:rPr lang="ko-KR" altLang="en-US" smtClean="0"/>
              <a:t>2021-06-14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FD9F9B02-3085-4385-A3F2-BCBAF40638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8DB66A0F-23CB-48F3-98F5-EEB498F0E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A54EA-75EF-4CE9-B3B8-A709779C82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0785449"/>
      </p:ext>
    </p:extLst>
  </p:cSld>
  <p:clrMapOvr>
    <a:masterClrMapping/>
  </p:clrMapOvr>
  <p:transition spd="slow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EB00C255-11F9-437C-BD0A-8C83302711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DA716960-288E-40FA-BAC1-95E652A0A3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DB49145B-4748-48A7-8B68-AB10D9C372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2F0A4-384F-4037-B44D-5E4F30666DE9}" type="datetime1">
              <a:rPr lang="ko-KR" altLang="en-US" smtClean="0"/>
              <a:t>2021-06-14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F0243DA5-62AB-4B07-ACF4-66F7F1517F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ED15D854-17FC-4344-B33A-2133F9CD9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A54EA-75EF-4CE9-B3B8-A709779C82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2520424"/>
      </p:ext>
    </p:extLst>
  </p:cSld>
  <p:clrMapOvr>
    <a:masterClrMapping/>
  </p:clrMapOvr>
  <p:transition spd="slow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8D979294-4C29-4FF2-94D5-64F5E01A4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83482D1B-E38A-4915-8F19-5833301E12E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670A86B2-4BE5-4BDC-8321-2402D0BA90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5236FE4B-E0B7-4187-9969-8E7CF3FFF7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4D860-46EF-4FC6-AF3E-47FA8C3C967C}" type="datetime1">
              <a:rPr lang="ko-KR" altLang="en-US" smtClean="0"/>
              <a:t>2021-06-14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89CEF1A5-E0D7-4286-84FF-F03473331A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3B93F695-D9D7-4B6A-A576-9001815325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A54EA-75EF-4CE9-B3B8-A709779C82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0045015"/>
      </p:ext>
    </p:extLst>
  </p:cSld>
  <p:clrMapOvr>
    <a:masterClrMapping/>
  </p:clrMapOvr>
  <p:transition spd="slow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AC6B6A37-6DCD-490D-ACB4-5A4BBFDBF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0FFBFDDF-C043-4373-B751-DEDFFD2FC8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234EDD22-3F2F-4C29-86F7-886E17AD5D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E2FDB57E-3DFC-4612-B7AB-FEDC5F86766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xmlns="" id="{912070CB-C54B-46A0-945F-190DC02805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xmlns="" id="{1BCDECCA-E76A-451A-AAFF-603D887EC8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C2C4E-927E-4BFF-BC61-1E3051C7193C}" type="datetime1">
              <a:rPr lang="ko-KR" altLang="en-US" smtClean="0"/>
              <a:t>2021-06-14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xmlns="" id="{EBFC4C5F-2E37-4C43-933D-AA5036CC3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xmlns="" id="{75C55A0B-AD1F-4D77-BB32-6CA2B481D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A54EA-75EF-4CE9-B3B8-A709779C82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1084345"/>
      </p:ext>
    </p:extLst>
  </p:cSld>
  <p:clrMapOvr>
    <a:masterClrMapping/>
  </p:clrMapOvr>
  <p:transition spd="slow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D58ABC6-A533-4172-AFC1-84E430BAED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044D0A85-6CE5-4FE0-A839-22468B8A24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9B016-E691-4359-AD01-6638F39AEA26}" type="datetime1">
              <a:rPr lang="ko-KR" altLang="en-US" smtClean="0"/>
              <a:t>2021-06-14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4E1ABEBE-2706-4558-85F8-2436A72CE7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787E30B7-49F1-44C9-8825-1306CA43F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A54EA-75EF-4CE9-B3B8-A709779C82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8267698"/>
      </p:ext>
    </p:extLst>
  </p:cSld>
  <p:clrMapOvr>
    <a:masterClrMapping/>
  </p:clrMapOvr>
  <p:transition spd="slow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xmlns="" id="{2E509C7A-604B-447A-A0E7-827B9D622D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76C26-3DC1-4500-88BB-27ECE2DBE873}" type="datetime1">
              <a:rPr lang="ko-KR" altLang="en-US" smtClean="0"/>
              <a:t>2021-06-14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C0E42BB5-D3ED-4C8D-8CA7-4619BE485A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6B1CFFE1-D135-48B9-9A6D-A2FD7C7A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A54EA-75EF-4CE9-B3B8-A709779C824C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4DBDC539-7512-4226-9223-DA48FCD0E2DE}"/>
              </a:ext>
            </a:extLst>
          </p:cNvPr>
          <p:cNvSpPr txBox="1"/>
          <p:nvPr userDrawn="1"/>
        </p:nvSpPr>
        <p:spPr>
          <a:xfrm>
            <a:off x="10032313" y="6588607"/>
            <a:ext cx="21691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1417667"/>
      </p:ext>
    </p:extLst>
  </p:cSld>
  <p:clrMapOvr>
    <a:masterClrMapping/>
  </p:clrMapOvr>
  <p:transition spd="slow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FBABF424-516E-45C7-A9E1-790BDAF165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DB59E1ED-69B1-48EF-95E3-4A0BA178F5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20E19A3F-94D9-442E-8D70-BDFA73E9A3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BF0EBF51-806D-4FB3-AA11-4F6B7DB73D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4DFA1-B3CA-4524-9552-48104FEAC0E7}" type="datetime1">
              <a:rPr lang="ko-KR" altLang="en-US" smtClean="0"/>
              <a:t>2021-06-14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4D593E20-D7A7-4DD2-AAB9-1257F61BCF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5CD3B0FD-CAB2-4FFC-997F-FB326DD39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A54EA-75EF-4CE9-B3B8-A709779C82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379195"/>
      </p:ext>
    </p:extLst>
  </p:cSld>
  <p:clrMapOvr>
    <a:masterClrMapping/>
  </p:clrMapOvr>
  <p:transition spd="slow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BA98EB20-48F7-48B8-A6B9-0261B6BAF6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xmlns="" id="{3C436F32-78E7-4C89-8734-475421D356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043D526B-EDAF-4888-AA56-44BF7C8325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A94E3DFB-8B04-43A4-BE6C-21E482379E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435D9-0861-4717-B7A8-49FF9C90BEF0}" type="datetime1">
              <a:rPr lang="ko-KR" altLang="en-US" smtClean="0"/>
              <a:t>2021-06-14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2D57F976-D309-4D60-B0A1-43C6E5742E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830BA7C4-51F1-47C6-A321-2DF8E67748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A54EA-75EF-4CE9-B3B8-A709779C82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3026636"/>
      </p:ext>
    </p:extLst>
  </p:cSld>
  <p:clrMapOvr>
    <a:masterClrMapping/>
  </p:clrMapOvr>
  <p:transition spd="slow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xmlns="" id="{FD2F9EDB-7AE4-4C48-838E-CA5C2DF585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65327EBC-3E3B-474E-83E1-C087A70D0A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B223D1C1-8BAB-48B1-8A81-361F734B390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FBB888-490B-407A-B0BB-8B9AECF742EB}" type="datetime1">
              <a:rPr lang="ko-KR" altLang="en-US" smtClean="0"/>
              <a:t>2021-06-14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1B2D174B-CCB9-47F1-8F37-F86E3A5914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BC165FA4-90E6-4929-90D4-6FF8E70A02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4A54EA-75EF-4CE9-B3B8-A709779C82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433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fade/>
  </p:transition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JP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21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Relationship Id="rId6" Type="http://schemas.openxmlformats.org/officeDocument/2006/relationships/image" Target="../media/image20.jpeg"/><Relationship Id="rId5" Type="http://schemas.openxmlformats.org/officeDocument/2006/relationships/image" Target="../media/image19.png"/><Relationship Id="rId4" Type="http://schemas.openxmlformats.org/officeDocument/2006/relationships/image" Target="../media/image18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Relationship Id="rId5" Type="http://schemas.openxmlformats.org/officeDocument/2006/relationships/image" Target="../media/image24.png"/><Relationship Id="rId4" Type="http://schemas.openxmlformats.org/officeDocument/2006/relationships/image" Target="../media/image23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.xml"/><Relationship Id="rId5" Type="http://schemas.openxmlformats.org/officeDocument/2006/relationships/image" Target="../media/image26.png"/><Relationship Id="rId4" Type="http://schemas.openxmlformats.org/officeDocument/2006/relationships/image" Target="../media/image25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.xml"/><Relationship Id="rId5" Type="http://schemas.openxmlformats.org/officeDocument/2006/relationships/image" Target="../media/image28.png"/><Relationship Id="rId4" Type="http://schemas.openxmlformats.org/officeDocument/2006/relationships/image" Target="../media/image27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.xml"/><Relationship Id="rId5" Type="http://schemas.openxmlformats.org/officeDocument/2006/relationships/image" Target="../media/image31.jpeg"/><Relationship Id="rId4" Type="http://schemas.openxmlformats.org/officeDocument/2006/relationships/image" Target="../media/image30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image" Target="../media/image17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WebDevSimplified/Nodejs-Passport-Login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ithub.com/WebDevSimplified/Realtime-Chat-App-With-Rooms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png"/><Relationship Id="rId4" Type="http://schemas.openxmlformats.org/officeDocument/2006/relationships/hyperlink" Target="https://youtu.be/DszYW-wz_3E" TargetMode="Externa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CBB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DFFFE"/>
              </a:clrFrom>
              <a:clrTo>
                <a:srgbClr val="FD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46743" y="1657931"/>
            <a:ext cx="6153514" cy="6153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카톡 2시간 먹통에…새해인사 줄줄이 &amp;#39;배달사고&amp;#39;-국민일보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235706">
            <a:off x="6571444" y="226050"/>
            <a:ext cx="3081474" cy="3081475"/>
          </a:xfrm>
          <a:prstGeom prst="cloudCallout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694706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0A86A2F4-BE7E-4806-A85F-F9C3063D622C}"/>
              </a:ext>
            </a:extLst>
          </p:cNvPr>
          <p:cNvSpPr/>
          <p:nvPr/>
        </p:nvSpPr>
        <p:spPr>
          <a:xfrm>
            <a:off x="195943" y="1284514"/>
            <a:ext cx="11996057" cy="5569298"/>
          </a:xfrm>
          <a:prstGeom prst="rect">
            <a:avLst/>
          </a:prstGeom>
          <a:solidFill>
            <a:srgbClr val="FCF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xmlns="" id="{1C2A5CB6-509E-4BDD-AF92-C1B2290457EE}"/>
              </a:ext>
            </a:extLst>
          </p:cNvPr>
          <p:cNvCxnSpPr>
            <a:cxnSpLocks/>
          </p:cNvCxnSpPr>
          <p:nvPr/>
        </p:nvCxnSpPr>
        <p:spPr>
          <a:xfrm>
            <a:off x="622300" y="1143000"/>
            <a:ext cx="115697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D45A5B82-5CCC-4A00-B9DD-C58D174766AA}"/>
              </a:ext>
            </a:extLst>
          </p:cNvPr>
          <p:cNvSpPr txBox="1"/>
          <p:nvPr/>
        </p:nvSpPr>
        <p:spPr>
          <a:xfrm>
            <a:off x="811411" y="372366"/>
            <a:ext cx="59171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600" dirty="0" smtClean="0">
                <a:solidFill>
                  <a:srgbClr val="554F4D"/>
                </a:solidFill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rPr>
              <a:t>Part 2.3 </a:t>
            </a:r>
            <a:r>
              <a:rPr lang="ko-KR" altLang="en-US" sz="3600" dirty="0" smtClean="0">
                <a:solidFill>
                  <a:srgbClr val="554F4D"/>
                </a:solidFill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rPr>
              <a:t>화면설계</a:t>
            </a:r>
            <a:r>
              <a:rPr lang="en-US" altLang="ko-KR" sz="3600" dirty="0" smtClean="0">
                <a:solidFill>
                  <a:srgbClr val="554F4D"/>
                </a:solidFill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rPr>
              <a:t>_</a:t>
            </a:r>
            <a:r>
              <a:rPr lang="ko-KR" altLang="en-US" sz="3600" dirty="0" err="1" smtClean="0">
                <a:solidFill>
                  <a:srgbClr val="554F4D"/>
                </a:solidFill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rPr>
              <a:t>발사믹</a:t>
            </a:r>
            <a:r>
              <a:rPr lang="ko-KR" altLang="en-US" sz="3600" dirty="0" smtClean="0">
                <a:solidFill>
                  <a:srgbClr val="554F4D"/>
                </a:solidFill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rPr>
              <a:t> </a:t>
            </a:r>
            <a:r>
              <a:rPr lang="ko-KR" altLang="en-US" sz="3600" dirty="0" err="1" smtClean="0">
                <a:solidFill>
                  <a:srgbClr val="554F4D"/>
                </a:solidFill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rPr>
              <a:t>목업</a:t>
            </a:r>
            <a:endParaRPr lang="ko-KR" altLang="en-US" sz="3600" dirty="0">
              <a:solidFill>
                <a:srgbClr val="554F4D"/>
              </a:solidFill>
              <a:latin typeface="KoPubWorld돋움체 Medium" pitchFamily="2" charset="-127"/>
              <a:ea typeface="KoPubWorld돋움체 Medium" pitchFamily="2" charset="-127"/>
              <a:cs typeface="KoPubWorld돋움체 Medium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FAAB74CB-F4B7-408A-9AD9-CD3871E03EC6}"/>
              </a:ext>
            </a:extLst>
          </p:cNvPr>
          <p:cNvSpPr txBox="1"/>
          <p:nvPr/>
        </p:nvSpPr>
        <p:spPr>
          <a:xfrm>
            <a:off x="811411" y="92891"/>
            <a:ext cx="5918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200" dirty="0">
                <a:solidFill>
                  <a:srgbClr val="554F4D"/>
                </a:solidFill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rPr>
              <a:t>Part </a:t>
            </a:r>
            <a:r>
              <a:rPr lang="en-US" altLang="ko-KR" sz="1200" dirty="0" smtClean="0">
                <a:solidFill>
                  <a:srgbClr val="554F4D"/>
                </a:solidFill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rPr>
              <a:t>3</a:t>
            </a:r>
            <a:endParaRPr lang="ko-KR" altLang="en-US" sz="1200" dirty="0">
              <a:solidFill>
                <a:srgbClr val="554F4D"/>
              </a:solidFill>
              <a:latin typeface="KoPubWorld돋움체 Medium" pitchFamily="2" charset="-127"/>
              <a:ea typeface="KoPubWorld돋움체 Medium" pitchFamily="2" charset="-127"/>
              <a:cs typeface="KoPubWorld돋움체 Medium" pitchFamily="2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xmlns="" id="{2C96F192-B464-4F15-9A32-37041458C83B}"/>
              </a:ext>
            </a:extLst>
          </p:cNvPr>
          <p:cNvSpPr/>
          <p:nvPr/>
        </p:nvSpPr>
        <p:spPr>
          <a:xfrm>
            <a:off x="-5" y="-1"/>
            <a:ext cx="86586" cy="68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World돋움체 Medium" pitchFamily="2" charset="-127"/>
              <a:ea typeface="KoPubWorld돋움체 Medium" pitchFamily="2" charset="-127"/>
              <a:cs typeface="KoPubWorld돋움체 Medium" pitchFamily="2" charset="-127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26762" y="1432383"/>
            <a:ext cx="6436499" cy="3349851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400048" y="3712034"/>
            <a:ext cx="7623404" cy="2830283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351846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0A86A2F4-BE7E-4806-A85F-F9C3063D622C}"/>
              </a:ext>
            </a:extLst>
          </p:cNvPr>
          <p:cNvSpPr/>
          <p:nvPr/>
        </p:nvSpPr>
        <p:spPr>
          <a:xfrm>
            <a:off x="500743" y="1284514"/>
            <a:ext cx="11691257" cy="5192486"/>
          </a:xfrm>
          <a:prstGeom prst="rect">
            <a:avLst/>
          </a:prstGeom>
          <a:solidFill>
            <a:srgbClr val="FCF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xmlns="" id="{1C2A5CB6-509E-4BDD-AF92-C1B2290457EE}"/>
              </a:ext>
            </a:extLst>
          </p:cNvPr>
          <p:cNvCxnSpPr>
            <a:cxnSpLocks/>
          </p:cNvCxnSpPr>
          <p:nvPr/>
        </p:nvCxnSpPr>
        <p:spPr>
          <a:xfrm>
            <a:off x="622300" y="1143000"/>
            <a:ext cx="115697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D45A5B82-5CCC-4A00-B9DD-C58D174766AA}"/>
              </a:ext>
            </a:extLst>
          </p:cNvPr>
          <p:cNvSpPr txBox="1"/>
          <p:nvPr/>
        </p:nvSpPr>
        <p:spPr>
          <a:xfrm>
            <a:off x="811411" y="372366"/>
            <a:ext cx="35447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600" dirty="0" smtClean="0">
                <a:solidFill>
                  <a:srgbClr val="554F4D"/>
                </a:solidFill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rPr>
              <a:t>Part 2.4 </a:t>
            </a:r>
            <a:r>
              <a:rPr lang="ko-KR" altLang="en-US" sz="3600" dirty="0" err="1" smtClean="0">
                <a:solidFill>
                  <a:srgbClr val="554F4D"/>
                </a:solidFill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rPr>
              <a:t>아키텍쳐</a:t>
            </a:r>
            <a:endParaRPr lang="ko-KR" altLang="en-US" sz="3600" dirty="0">
              <a:solidFill>
                <a:srgbClr val="554F4D"/>
              </a:solidFill>
              <a:latin typeface="KoPubWorld돋움체 Medium" pitchFamily="2" charset="-127"/>
              <a:ea typeface="KoPubWorld돋움체 Medium" pitchFamily="2" charset="-127"/>
              <a:cs typeface="KoPubWorld돋움체 Medium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FAAB74CB-F4B7-408A-9AD9-CD3871E03EC6}"/>
              </a:ext>
            </a:extLst>
          </p:cNvPr>
          <p:cNvSpPr txBox="1"/>
          <p:nvPr/>
        </p:nvSpPr>
        <p:spPr>
          <a:xfrm>
            <a:off x="811411" y="92891"/>
            <a:ext cx="5918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200" dirty="0">
                <a:solidFill>
                  <a:srgbClr val="554F4D"/>
                </a:solidFill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rPr>
              <a:t>Part </a:t>
            </a:r>
            <a:r>
              <a:rPr lang="en-US" altLang="ko-KR" sz="1200" dirty="0" smtClean="0">
                <a:solidFill>
                  <a:srgbClr val="554F4D"/>
                </a:solidFill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rPr>
              <a:t>4</a:t>
            </a:r>
            <a:endParaRPr lang="ko-KR" altLang="en-US" sz="1200" dirty="0">
              <a:solidFill>
                <a:srgbClr val="554F4D"/>
              </a:solidFill>
              <a:latin typeface="KoPubWorld돋움체 Medium" pitchFamily="2" charset="-127"/>
              <a:ea typeface="KoPubWorld돋움체 Medium" pitchFamily="2" charset="-127"/>
              <a:cs typeface="KoPubWorld돋움체 Medium" pitchFamily="2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xmlns="" id="{2C96F192-B464-4F15-9A32-37041458C83B}"/>
              </a:ext>
            </a:extLst>
          </p:cNvPr>
          <p:cNvSpPr/>
          <p:nvPr/>
        </p:nvSpPr>
        <p:spPr>
          <a:xfrm>
            <a:off x="-5" y="-1"/>
            <a:ext cx="86586" cy="68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World돋움체 Medium" pitchFamily="2" charset="-127"/>
              <a:ea typeface="KoPubWorld돋움체 Medium" pitchFamily="2" charset="-127"/>
              <a:cs typeface="KoPubWorld돋움체 Medium" pitchFamily="2" charset="-127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05867" y="1584779"/>
            <a:ext cx="9258272" cy="4559300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351846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xmlns="" id="{0A86A2F4-BE7E-4806-A85F-F9C3063D622C}"/>
              </a:ext>
            </a:extLst>
          </p:cNvPr>
          <p:cNvSpPr/>
          <p:nvPr/>
        </p:nvSpPr>
        <p:spPr>
          <a:xfrm>
            <a:off x="195943" y="1284514"/>
            <a:ext cx="11996057" cy="5127172"/>
          </a:xfrm>
          <a:prstGeom prst="rect">
            <a:avLst/>
          </a:prstGeom>
          <a:solidFill>
            <a:srgbClr val="FCF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xmlns="" id="{1C2A5CB6-509E-4BDD-AF92-C1B2290457EE}"/>
              </a:ext>
            </a:extLst>
          </p:cNvPr>
          <p:cNvCxnSpPr>
            <a:cxnSpLocks/>
          </p:cNvCxnSpPr>
          <p:nvPr/>
        </p:nvCxnSpPr>
        <p:spPr>
          <a:xfrm>
            <a:off x="622300" y="1143000"/>
            <a:ext cx="115697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D45A5B82-5CCC-4A00-B9DD-C58D174766AA}"/>
              </a:ext>
            </a:extLst>
          </p:cNvPr>
          <p:cNvSpPr txBox="1"/>
          <p:nvPr/>
        </p:nvSpPr>
        <p:spPr>
          <a:xfrm>
            <a:off x="811411" y="372366"/>
            <a:ext cx="52888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600" dirty="0" smtClean="0">
                <a:solidFill>
                  <a:srgbClr val="554F4D"/>
                </a:solidFill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rPr>
              <a:t>Part 2.5 </a:t>
            </a:r>
            <a:r>
              <a:rPr lang="ko-KR" altLang="en-US" sz="3600" dirty="0" smtClean="0">
                <a:solidFill>
                  <a:srgbClr val="554F4D"/>
                </a:solidFill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rPr>
              <a:t>시퀀스 다이어그램</a:t>
            </a:r>
            <a:endParaRPr lang="ko-KR" altLang="en-US" sz="3600" dirty="0">
              <a:solidFill>
                <a:srgbClr val="554F4D"/>
              </a:solidFill>
              <a:latin typeface="KoPubWorld돋움체 Medium" pitchFamily="2" charset="-127"/>
              <a:ea typeface="KoPubWorld돋움체 Medium" pitchFamily="2" charset="-127"/>
              <a:cs typeface="KoPubWorld돋움체 Medium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FAAB74CB-F4B7-408A-9AD9-CD3871E03EC6}"/>
              </a:ext>
            </a:extLst>
          </p:cNvPr>
          <p:cNvSpPr txBox="1"/>
          <p:nvPr/>
        </p:nvSpPr>
        <p:spPr>
          <a:xfrm>
            <a:off x="811411" y="92891"/>
            <a:ext cx="5918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200" dirty="0">
                <a:solidFill>
                  <a:srgbClr val="554F4D"/>
                </a:solidFill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rPr>
              <a:t>Part </a:t>
            </a:r>
            <a:r>
              <a:rPr lang="en-US" altLang="ko-KR" sz="1200" dirty="0" smtClean="0">
                <a:solidFill>
                  <a:srgbClr val="554F4D"/>
                </a:solidFill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rPr>
              <a:t>5</a:t>
            </a:r>
            <a:endParaRPr lang="ko-KR" altLang="en-US" sz="1200" dirty="0">
              <a:solidFill>
                <a:srgbClr val="554F4D"/>
              </a:solidFill>
              <a:latin typeface="KoPubWorld돋움체 Medium" pitchFamily="2" charset="-127"/>
              <a:ea typeface="KoPubWorld돋움체 Medium" pitchFamily="2" charset="-127"/>
              <a:cs typeface="KoPubWorld돋움체 Medium" pitchFamily="2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xmlns="" id="{2C96F192-B464-4F15-9A32-37041458C83B}"/>
              </a:ext>
            </a:extLst>
          </p:cNvPr>
          <p:cNvSpPr/>
          <p:nvPr/>
        </p:nvSpPr>
        <p:spPr>
          <a:xfrm>
            <a:off x="-5" y="-1"/>
            <a:ext cx="86586" cy="68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World돋움체 Medium" pitchFamily="2" charset="-127"/>
              <a:ea typeface="KoPubWorld돋움체 Medium" pitchFamily="2" charset="-127"/>
              <a:cs typeface="KoPubWorld돋움체 Medium" pitchFamily="2" charset="-127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9013" y="2247129"/>
            <a:ext cx="3705481" cy="2880000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295632" y="2250143"/>
            <a:ext cx="3689450" cy="2880000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116220" y="2253157"/>
            <a:ext cx="3771428" cy="2880000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D45A5B82-5CCC-4A00-B9DD-C58D174766AA}"/>
              </a:ext>
            </a:extLst>
          </p:cNvPr>
          <p:cNvSpPr txBox="1"/>
          <p:nvPr/>
        </p:nvSpPr>
        <p:spPr>
          <a:xfrm>
            <a:off x="459013" y="5630166"/>
            <a:ext cx="37054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 smtClean="0">
                <a:solidFill>
                  <a:srgbClr val="554F4D"/>
                </a:solidFill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rPr>
              <a:t>회원가입 및 로그인</a:t>
            </a:r>
            <a:endParaRPr lang="ko-KR" altLang="en-US" sz="3600" dirty="0">
              <a:solidFill>
                <a:srgbClr val="554F4D"/>
              </a:solidFill>
              <a:latin typeface="KoPubWorld돋움체 Medium" pitchFamily="2" charset="-127"/>
              <a:ea typeface="KoPubWorld돋움체 Medium" pitchFamily="2" charset="-127"/>
              <a:cs typeface="KoPubWorld돋움체 Medium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D45A5B82-5CCC-4A00-B9DD-C58D174766AA}"/>
              </a:ext>
            </a:extLst>
          </p:cNvPr>
          <p:cNvSpPr txBox="1"/>
          <p:nvPr/>
        </p:nvSpPr>
        <p:spPr>
          <a:xfrm>
            <a:off x="4279601" y="5630166"/>
            <a:ext cx="37054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 smtClean="0">
                <a:solidFill>
                  <a:srgbClr val="554F4D"/>
                </a:solidFill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rPr>
              <a:t>채팅</a:t>
            </a:r>
            <a:endParaRPr lang="ko-KR" altLang="en-US" sz="3600" dirty="0">
              <a:solidFill>
                <a:srgbClr val="554F4D"/>
              </a:solidFill>
              <a:latin typeface="KoPubWorld돋움체 Medium" pitchFamily="2" charset="-127"/>
              <a:ea typeface="KoPubWorld돋움체 Medium" pitchFamily="2" charset="-127"/>
              <a:cs typeface="KoPubWorld돋움체 Medium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D45A5B82-5CCC-4A00-B9DD-C58D174766AA}"/>
              </a:ext>
            </a:extLst>
          </p:cNvPr>
          <p:cNvSpPr txBox="1"/>
          <p:nvPr/>
        </p:nvSpPr>
        <p:spPr>
          <a:xfrm>
            <a:off x="8149193" y="5630165"/>
            <a:ext cx="37054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 smtClean="0">
                <a:solidFill>
                  <a:srgbClr val="554F4D"/>
                </a:solidFill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rPr>
              <a:t>그룹채팅 방</a:t>
            </a:r>
            <a:endParaRPr lang="ko-KR" altLang="en-US" sz="3600" dirty="0">
              <a:solidFill>
                <a:srgbClr val="554F4D"/>
              </a:solidFill>
              <a:latin typeface="KoPubWorld돋움체 Medium" pitchFamily="2" charset="-127"/>
              <a:ea typeface="KoPubWorld돋움체 Medium" pitchFamily="2" charset="-127"/>
              <a:cs typeface="KoPubWorld돋움체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9351846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0A86A2F4-BE7E-4806-A85F-F9C3063D622C}"/>
              </a:ext>
            </a:extLst>
          </p:cNvPr>
          <p:cNvSpPr/>
          <p:nvPr/>
        </p:nvSpPr>
        <p:spPr>
          <a:xfrm>
            <a:off x="622300" y="1257301"/>
            <a:ext cx="11569700" cy="5187043"/>
          </a:xfrm>
          <a:prstGeom prst="rect">
            <a:avLst/>
          </a:prstGeom>
          <a:solidFill>
            <a:srgbClr val="FCF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xmlns="" id="{1C2A5CB6-509E-4BDD-AF92-C1B2290457EE}"/>
              </a:ext>
            </a:extLst>
          </p:cNvPr>
          <p:cNvCxnSpPr>
            <a:cxnSpLocks/>
          </p:cNvCxnSpPr>
          <p:nvPr/>
        </p:nvCxnSpPr>
        <p:spPr>
          <a:xfrm>
            <a:off x="622300" y="1143000"/>
            <a:ext cx="115697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D45A5B82-5CCC-4A00-B9DD-C58D174766AA}"/>
              </a:ext>
            </a:extLst>
          </p:cNvPr>
          <p:cNvSpPr txBox="1"/>
          <p:nvPr/>
        </p:nvSpPr>
        <p:spPr>
          <a:xfrm>
            <a:off x="811411" y="372366"/>
            <a:ext cx="71739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600" dirty="0" smtClean="0">
                <a:solidFill>
                  <a:srgbClr val="554F4D"/>
                </a:solidFill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rPr>
              <a:t>Part 2.6 </a:t>
            </a:r>
            <a:r>
              <a:rPr lang="ko-KR" altLang="en-US" sz="3600" dirty="0" smtClean="0">
                <a:solidFill>
                  <a:srgbClr val="554F4D"/>
                </a:solidFill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rPr>
              <a:t>데이터베이스</a:t>
            </a:r>
            <a:r>
              <a:rPr lang="en-US" altLang="ko-KR" sz="3600" dirty="0" smtClean="0">
                <a:solidFill>
                  <a:srgbClr val="554F4D"/>
                </a:solidFill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rPr>
              <a:t>_ER</a:t>
            </a:r>
            <a:r>
              <a:rPr lang="ko-KR" altLang="en-US" sz="3600" dirty="0" smtClean="0">
                <a:solidFill>
                  <a:srgbClr val="554F4D"/>
                </a:solidFill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rPr>
              <a:t>다이어그</a:t>
            </a:r>
            <a:r>
              <a:rPr lang="ko-KR" altLang="en-US" sz="3600" dirty="0">
                <a:solidFill>
                  <a:srgbClr val="554F4D"/>
                </a:solidFill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rPr>
              <a:t>램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FAAB74CB-F4B7-408A-9AD9-CD3871E03EC6}"/>
              </a:ext>
            </a:extLst>
          </p:cNvPr>
          <p:cNvSpPr txBox="1"/>
          <p:nvPr/>
        </p:nvSpPr>
        <p:spPr>
          <a:xfrm>
            <a:off x="811411" y="92891"/>
            <a:ext cx="5918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200" dirty="0">
                <a:solidFill>
                  <a:srgbClr val="554F4D"/>
                </a:solidFill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rPr>
              <a:t>Part </a:t>
            </a:r>
            <a:r>
              <a:rPr lang="en-US" altLang="ko-KR" sz="1200" dirty="0" smtClean="0">
                <a:solidFill>
                  <a:srgbClr val="554F4D"/>
                </a:solidFill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rPr>
              <a:t>6</a:t>
            </a:r>
            <a:endParaRPr lang="ko-KR" altLang="en-US" sz="1200" dirty="0">
              <a:solidFill>
                <a:srgbClr val="554F4D"/>
              </a:solidFill>
              <a:latin typeface="KoPubWorld돋움체 Medium" pitchFamily="2" charset="-127"/>
              <a:ea typeface="KoPubWorld돋움체 Medium" pitchFamily="2" charset="-127"/>
              <a:cs typeface="KoPubWorld돋움체 Medium" pitchFamily="2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xmlns="" id="{2C96F192-B464-4F15-9A32-37041458C83B}"/>
              </a:ext>
            </a:extLst>
          </p:cNvPr>
          <p:cNvSpPr/>
          <p:nvPr/>
        </p:nvSpPr>
        <p:spPr>
          <a:xfrm>
            <a:off x="-5" y="-1"/>
            <a:ext cx="86586" cy="68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World돋움체 Medium" pitchFamily="2" charset="-127"/>
              <a:ea typeface="KoPubWorld돋움체 Medium" pitchFamily="2" charset="-127"/>
              <a:cs typeface="KoPubWorld돋움체 Medium" pitchFamily="2" charset="-127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15133" y="1563007"/>
            <a:ext cx="9239740" cy="4559300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351846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0A86A2F4-BE7E-4806-A85F-F9C3063D622C}"/>
              </a:ext>
            </a:extLst>
          </p:cNvPr>
          <p:cNvSpPr/>
          <p:nvPr/>
        </p:nvSpPr>
        <p:spPr>
          <a:xfrm>
            <a:off x="622300" y="1257301"/>
            <a:ext cx="11569700" cy="5187043"/>
          </a:xfrm>
          <a:prstGeom prst="rect">
            <a:avLst/>
          </a:prstGeom>
          <a:solidFill>
            <a:srgbClr val="FCF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xmlns="" id="{1C2A5CB6-509E-4BDD-AF92-C1B2290457EE}"/>
              </a:ext>
            </a:extLst>
          </p:cNvPr>
          <p:cNvCxnSpPr>
            <a:cxnSpLocks/>
          </p:cNvCxnSpPr>
          <p:nvPr/>
        </p:nvCxnSpPr>
        <p:spPr>
          <a:xfrm>
            <a:off x="622300" y="1143000"/>
            <a:ext cx="115697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D45A5B82-5CCC-4A00-B9DD-C58D174766AA}"/>
              </a:ext>
            </a:extLst>
          </p:cNvPr>
          <p:cNvSpPr txBox="1"/>
          <p:nvPr/>
        </p:nvSpPr>
        <p:spPr>
          <a:xfrm>
            <a:off x="811411" y="372366"/>
            <a:ext cx="45754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600" dirty="0" smtClean="0">
                <a:solidFill>
                  <a:srgbClr val="554F4D"/>
                </a:solidFill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rPr>
              <a:t>Part 2.7 </a:t>
            </a:r>
            <a:r>
              <a:rPr lang="ko-KR" altLang="en-US" sz="3600" dirty="0" smtClean="0">
                <a:solidFill>
                  <a:srgbClr val="554F4D"/>
                </a:solidFill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rPr>
              <a:t>구현</a:t>
            </a:r>
            <a:r>
              <a:rPr lang="en-US" altLang="ko-KR" sz="3600" dirty="0" smtClean="0">
                <a:solidFill>
                  <a:srgbClr val="554F4D"/>
                </a:solidFill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rPr>
              <a:t>_</a:t>
            </a:r>
            <a:r>
              <a:rPr lang="ko-KR" altLang="en-US" sz="3600" dirty="0" smtClean="0">
                <a:solidFill>
                  <a:srgbClr val="554F4D"/>
                </a:solidFill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rPr>
              <a:t>회원가입</a:t>
            </a:r>
            <a:endParaRPr lang="ko-KR" altLang="en-US" sz="3600" dirty="0">
              <a:solidFill>
                <a:srgbClr val="554F4D"/>
              </a:solidFill>
              <a:latin typeface="KoPubWorld돋움체 Medium" pitchFamily="2" charset="-127"/>
              <a:ea typeface="KoPubWorld돋움체 Medium" pitchFamily="2" charset="-127"/>
              <a:cs typeface="KoPubWorld돋움체 Medium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FAAB74CB-F4B7-408A-9AD9-CD3871E03EC6}"/>
              </a:ext>
            </a:extLst>
          </p:cNvPr>
          <p:cNvSpPr txBox="1"/>
          <p:nvPr/>
        </p:nvSpPr>
        <p:spPr>
          <a:xfrm>
            <a:off x="811411" y="92891"/>
            <a:ext cx="5918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200" dirty="0">
                <a:solidFill>
                  <a:srgbClr val="554F4D"/>
                </a:solidFill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rPr>
              <a:t>Part 7</a:t>
            </a:r>
            <a:endParaRPr lang="ko-KR" altLang="en-US" sz="1200" dirty="0">
              <a:solidFill>
                <a:srgbClr val="554F4D"/>
              </a:solidFill>
              <a:latin typeface="KoPubWorld돋움체 Medium" pitchFamily="2" charset="-127"/>
              <a:ea typeface="KoPubWorld돋움체 Medium" pitchFamily="2" charset="-127"/>
              <a:cs typeface="KoPubWorld돋움체 Medium" pitchFamily="2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xmlns="" id="{2C96F192-B464-4F15-9A32-37041458C83B}"/>
              </a:ext>
            </a:extLst>
          </p:cNvPr>
          <p:cNvSpPr/>
          <p:nvPr/>
        </p:nvSpPr>
        <p:spPr>
          <a:xfrm>
            <a:off x="-5" y="-1"/>
            <a:ext cx="86586" cy="68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World돋움체 Medium" pitchFamily="2" charset="-127"/>
              <a:ea typeface="KoPubWorld돋움체 Medium" pitchFamily="2" charset="-127"/>
              <a:cs typeface="KoPubWorld돋움체 Medium" pitchFamily="2" charset="-127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85558" y="1563007"/>
            <a:ext cx="8498889" cy="4559300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605593" y="1565656"/>
            <a:ext cx="6799664" cy="4577464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node js 로 서버 구성하기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408" y="1489454"/>
            <a:ext cx="4680000" cy="4680000"/>
          </a:xfrm>
          <a:prstGeom prst="rect">
            <a:avLst/>
          </a:prstGeom>
          <a:ln w="28575"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45838" y="1488302"/>
            <a:ext cx="6240000" cy="4680000"/>
          </a:xfrm>
          <a:prstGeom prst="rect">
            <a:avLst/>
          </a:prstGeom>
          <a:ln w="28575"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Mac OS] MongoDB 설치하기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9752" y="1689939"/>
            <a:ext cx="7810500" cy="4276726"/>
          </a:xfrm>
          <a:prstGeom prst="rect">
            <a:avLst/>
          </a:prstGeom>
          <a:ln w="28575"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6119312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0A86A2F4-BE7E-4806-A85F-F9C3063D622C}"/>
              </a:ext>
            </a:extLst>
          </p:cNvPr>
          <p:cNvSpPr/>
          <p:nvPr/>
        </p:nvSpPr>
        <p:spPr>
          <a:xfrm>
            <a:off x="622300" y="1257301"/>
            <a:ext cx="11569700" cy="5187043"/>
          </a:xfrm>
          <a:prstGeom prst="rect">
            <a:avLst/>
          </a:prstGeom>
          <a:solidFill>
            <a:srgbClr val="FCF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xmlns="" id="{1C2A5CB6-509E-4BDD-AF92-C1B2290457EE}"/>
              </a:ext>
            </a:extLst>
          </p:cNvPr>
          <p:cNvCxnSpPr>
            <a:cxnSpLocks/>
          </p:cNvCxnSpPr>
          <p:nvPr/>
        </p:nvCxnSpPr>
        <p:spPr>
          <a:xfrm>
            <a:off x="622300" y="1143000"/>
            <a:ext cx="115697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D45A5B82-5CCC-4A00-B9DD-C58D174766AA}"/>
              </a:ext>
            </a:extLst>
          </p:cNvPr>
          <p:cNvSpPr txBox="1"/>
          <p:nvPr/>
        </p:nvSpPr>
        <p:spPr>
          <a:xfrm>
            <a:off x="811411" y="372366"/>
            <a:ext cx="41731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600" dirty="0" smtClean="0">
                <a:solidFill>
                  <a:srgbClr val="554F4D"/>
                </a:solidFill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rPr>
              <a:t>Part 2.7 </a:t>
            </a:r>
            <a:r>
              <a:rPr lang="ko-KR" altLang="en-US" sz="3600" dirty="0" smtClean="0">
                <a:solidFill>
                  <a:srgbClr val="554F4D"/>
                </a:solidFill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rPr>
              <a:t>구현</a:t>
            </a:r>
            <a:r>
              <a:rPr lang="en-US" altLang="ko-KR" sz="3600" dirty="0" smtClean="0">
                <a:solidFill>
                  <a:srgbClr val="554F4D"/>
                </a:solidFill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rPr>
              <a:t>_</a:t>
            </a:r>
            <a:r>
              <a:rPr lang="ko-KR" altLang="en-US" sz="3600" dirty="0" smtClean="0">
                <a:solidFill>
                  <a:srgbClr val="554F4D"/>
                </a:solidFill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rPr>
              <a:t>로그</a:t>
            </a:r>
            <a:r>
              <a:rPr lang="ko-KR" altLang="en-US" sz="3600" dirty="0">
                <a:solidFill>
                  <a:srgbClr val="554F4D"/>
                </a:solidFill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rPr>
              <a:t>인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FAAB74CB-F4B7-408A-9AD9-CD3871E03EC6}"/>
              </a:ext>
            </a:extLst>
          </p:cNvPr>
          <p:cNvSpPr txBox="1"/>
          <p:nvPr/>
        </p:nvSpPr>
        <p:spPr>
          <a:xfrm>
            <a:off x="811411" y="92891"/>
            <a:ext cx="5918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200" dirty="0">
                <a:solidFill>
                  <a:srgbClr val="554F4D"/>
                </a:solidFill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rPr>
              <a:t>Part 7</a:t>
            </a:r>
            <a:endParaRPr lang="ko-KR" altLang="en-US" sz="1200" dirty="0">
              <a:solidFill>
                <a:srgbClr val="554F4D"/>
              </a:solidFill>
              <a:latin typeface="KoPubWorld돋움체 Medium" pitchFamily="2" charset="-127"/>
              <a:ea typeface="KoPubWorld돋움체 Medium" pitchFamily="2" charset="-127"/>
              <a:cs typeface="KoPubWorld돋움체 Medium" pitchFamily="2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xmlns="" id="{2C96F192-B464-4F15-9A32-37041458C83B}"/>
              </a:ext>
            </a:extLst>
          </p:cNvPr>
          <p:cNvSpPr/>
          <p:nvPr/>
        </p:nvSpPr>
        <p:spPr>
          <a:xfrm>
            <a:off x="-5" y="-1"/>
            <a:ext cx="86586" cy="68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World돋움체 Medium" pitchFamily="2" charset="-127"/>
              <a:ea typeface="KoPubWorld돋움체 Medium" pitchFamily="2" charset="-127"/>
              <a:cs typeface="KoPubWorld돋움체 Medium" pitchFamily="2" charset="-127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85558" y="1563007"/>
            <a:ext cx="8498889" cy="4559299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864772" y="1590221"/>
            <a:ext cx="4540459" cy="4690428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5150726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0A86A2F4-BE7E-4806-A85F-F9C3063D622C}"/>
              </a:ext>
            </a:extLst>
          </p:cNvPr>
          <p:cNvSpPr/>
          <p:nvPr/>
        </p:nvSpPr>
        <p:spPr>
          <a:xfrm>
            <a:off x="622300" y="1257301"/>
            <a:ext cx="11569700" cy="5187043"/>
          </a:xfrm>
          <a:prstGeom prst="rect">
            <a:avLst/>
          </a:prstGeom>
          <a:solidFill>
            <a:srgbClr val="FCF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xmlns="" id="{1C2A5CB6-509E-4BDD-AF92-C1B2290457EE}"/>
              </a:ext>
            </a:extLst>
          </p:cNvPr>
          <p:cNvCxnSpPr>
            <a:cxnSpLocks/>
          </p:cNvCxnSpPr>
          <p:nvPr/>
        </p:nvCxnSpPr>
        <p:spPr>
          <a:xfrm>
            <a:off x="622300" y="1143000"/>
            <a:ext cx="115697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D45A5B82-5CCC-4A00-B9DD-C58D174766AA}"/>
              </a:ext>
            </a:extLst>
          </p:cNvPr>
          <p:cNvSpPr txBox="1"/>
          <p:nvPr/>
        </p:nvSpPr>
        <p:spPr>
          <a:xfrm>
            <a:off x="811411" y="372366"/>
            <a:ext cx="43719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600" dirty="0" smtClean="0">
                <a:solidFill>
                  <a:srgbClr val="554F4D"/>
                </a:solidFill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rPr>
              <a:t>Part 2.7 </a:t>
            </a:r>
            <a:r>
              <a:rPr lang="ko-KR" altLang="en-US" sz="3600" dirty="0" smtClean="0">
                <a:solidFill>
                  <a:srgbClr val="554F4D"/>
                </a:solidFill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rPr>
              <a:t>구현</a:t>
            </a:r>
            <a:r>
              <a:rPr lang="en-US" altLang="ko-KR" sz="3600" dirty="0" smtClean="0">
                <a:solidFill>
                  <a:srgbClr val="554F4D"/>
                </a:solidFill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rPr>
              <a:t>_Main</a:t>
            </a:r>
            <a:r>
              <a:rPr lang="ko-KR" altLang="en-US" sz="3600" dirty="0" smtClean="0">
                <a:solidFill>
                  <a:srgbClr val="554F4D"/>
                </a:solidFill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rPr>
              <a:t>창</a:t>
            </a:r>
            <a:endParaRPr lang="ko-KR" altLang="en-US" sz="3600" dirty="0">
              <a:solidFill>
                <a:srgbClr val="554F4D"/>
              </a:solidFill>
              <a:latin typeface="KoPubWorld돋움체 Medium" pitchFamily="2" charset="-127"/>
              <a:ea typeface="KoPubWorld돋움체 Medium" pitchFamily="2" charset="-127"/>
              <a:cs typeface="KoPubWorld돋움체 Medium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FAAB74CB-F4B7-408A-9AD9-CD3871E03EC6}"/>
              </a:ext>
            </a:extLst>
          </p:cNvPr>
          <p:cNvSpPr txBox="1"/>
          <p:nvPr/>
        </p:nvSpPr>
        <p:spPr>
          <a:xfrm>
            <a:off x="811411" y="92891"/>
            <a:ext cx="5918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200" dirty="0">
                <a:solidFill>
                  <a:srgbClr val="554F4D"/>
                </a:solidFill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rPr>
              <a:t>Part 7</a:t>
            </a:r>
            <a:endParaRPr lang="ko-KR" altLang="en-US" sz="1200" dirty="0">
              <a:solidFill>
                <a:srgbClr val="554F4D"/>
              </a:solidFill>
              <a:latin typeface="KoPubWorld돋움체 Medium" pitchFamily="2" charset="-127"/>
              <a:ea typeface="KoPubWorld돋움체 Medium" pitchFamily="2" charset="-127"/>
              <a:cs typeface="KoPubWorld돋움체 Medium" pitchFamily="2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xmlns="" id="{2C96F192-B464-4F15-9A32-37041458C83B}"/>
              </a:ext>
            </a:extLst>
          </p:cNvPr>
          <p:cNvSpPr/>
          <p:nvPr/>
        </p:nvSpPr>
        <p:spPr>
          <a:xfrm>
            <a:off x="-5" y="-1"/>
            <a:ext cx="86586" cy="68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World돋움체 Medium" pitchFamily="2" charset="-127"/>
              <a:ea typeface="KoPubWorld돋움체 Medium" pitchFamily="2" charset="-127"/>
              <a:cs typeface="KoPubWorld돋움체 Medium" pitchFamily="2" charset="-127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85558" y="1563007"/>
            <a:ext cx="8498889" cy="4559299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633000" y="1955117"/>
            <a:ext cx="4487742" cy="4167189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타원 2"/>
          <p:cNvSpPr/>
          <p:nvPr/>
        </p:nvSpPr>
        <p:spPr>
          <a:xfrm>
            <a:off x="5103433" y="3274713"/>
            <a:ext cx="1304573" cy="763998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5150726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0A86A2F4-BE7E-4806-A85F-F9C3063D622C}"/>
              </a:ext>
            </a:extLst>
          </p:cNvPr>
          <p:cNvSpPr/>
          <p:nvPr/>
        </p:nvSpPr>
        <p:spPr>
          <a:xfrm>
            <a:off x="622300" y="1257301"/>
            <a:ext cx="11569700" cy="5187043"/>
          </a:xfrm>
          <a:prstGeom prst="rect">
            <a:avLst/>
          </a:prstGeom>
          <a:solidFill>
            <a:srgbClr val="FCF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xmlns="" id="{1C2A5CB6-509E-4BDD-AF92-C1B2290457EE}"/>
              </a:ext>
            </a:extLst>
          </p:cNvPr>
          <p:cNvCxnSpPr>
            <a:cxnSpLocks/>
          </p:cNvCxnSpPr>
          <p:nvPr/>
        </p:nvCxnSpPr>
        <p:spPr>
          <a:xfrm>
            <a:off x="622300" y="1143000"/>
            <a:ext cx="115697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D45A5B82-5CCC-4A00-B9DD-C58D174766AA}"/>
              </a:ext>
            </a:extLst>
          </p:cNvPr>
          <p:cNvSpPr txBox="1"/>
          <p:nvPr/>
        </p:nvSpPr>
        <p:spPr>
          <a:xfrm>
            <a:off x="811411" y="372366"/>
            <a:ext cx="48383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600" dirty="0" smtClean="0">
                <a:solidFill>
                  <a:srgbClr val="554F4D"/>
                </a:solidFill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rPr>
              <a:t>Part 2.7 </a:t>
            </a:r>
            <a:r>
              <a:rPr lang="ko-KR" altLang="en-US" sz="3600" dirty="0" smtClean="0">
                <a:solidFill>
                  <a:srgbClr val="554F4D"/>
                </a:solidFill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rPr>
              <a:t>구현</a:t>
            </a:r>
            <a:r>
              <a:rPr lang="en-US" altLang="ko-KR" sz="3600" dirty="0" smtClean="0">
                <a:solidFill>
                  <a:srgbClr val="554F4D"/>
                </a:solidFill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rPr>
              <a:t>_1:1</a:t>
            </a:r>
            <a:r>
              <a:rPr lang="ko-KR" altLang="en-US" sz="3600" dirty="0" err="1" smtClean="0">
                <a:solidFill>
                  <a:srgbClr val="554F4D"/>
                </a:solidFill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rPr>
              <a:t>채팅창</a:t>
            </a:r>
            <a:endParaRPr lang="ko-KR" altLang="en-US" sz="3600" dirty="0">
              <a:solidFill>
                <a:srgbClr val="554F4D"/>
              </a:solidFill>
              <a:latin typeface="KoPubWorld돋움체 Medium" pitchFamily="2" charset="-127"/>
              <a:ea typeface="KoPubWorld돋움체 Medium" pitchFamily="2" charset="-127"/>
              <a:cs typeface="KoPubWorld돋움체 Medium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FAAB74CB-F4B7-408A-9AD9-CD3871E03EC6}"/>
              </a:ext>
            </a:extLst>
          </p:cNvPr>
          <p:cNvSpPr txBox="1"/>
          <p:nvPr/>
        </p:nvSpPr>
        <p:spPr>
          <a:xfrm>
            <a:off x="811411" y="92891"/>
            <a:ext cx="5918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200" dirty="0">
                <a:solidFill>
                  <a:srgbClr val="554F4D"/>
                </a:solidFill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rPr>
              <a:t>Part 7</a:t>
            </a:r>
            <a:endParaRPr lang="ko-KR" altLang="en-US" sz="1200" dirty="0">
              <a:solidFill>
                <a:srgbClr val="554F4D"/>
              </a:solidFill>
              <a:latin typeface="KoPubWorld돋움체 Medium" pitchFamily="2" charset="-127"/>
              <a:ea typeface="KoPubWorld돋움체 Medium" pitchFamily="2" charset="-127"/>
              <a:cs typeface="KoPubWorld돋움체 Medium" pitchFamily="2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xmlns="" id="{2C96F192-B464-4F15-9A32-37041458C83B}"/>
              </a:ext>
            </a:extLst>
          </p:cNvPr>
          <p:cNvSpPr/>
          <p:nvPr/>
        </p:nvSpPr>
        <p:spPr>
          <a:xfrm>
            <a:off x="-5" y="-1"/>
            <a:ext cx="86586" cy="68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World돋움체 Medium" pitchFamily="2" charset="-127"/>
              <a:ea typeface="KoPubWorld돋움체 Medium" pitchFamily="2" charset="-127"/>
              <a:cs typeface="KoPubWorld돋움체 Medium" pitchFamily="2" charset="-127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85559" y="1563007"/>
            <a:ext cx="8498887" cy="4559299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85558" y="1563007"/>
            <a:ext cx="8498887" cy="4559298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4611214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0A86A2F4-BE7E-4806-A85F-F9C3063D622C}"/>
              </a:ext>
            </a:extLst>
          </p:cNvPr>
          <p:cNvSpPr/>
          <p:nvPr/>
        </p:nvSpPr>
        <p:spPr>
          <a:xfrm>
            <a:off x="622300" y="1257301"/>
            <a:ext cx="11569700" cy="5187043"/>
          </a:xfrm>
          <a:prstGeom prst="rect">
            <a:avLst/>
          </a:prstGeom>
          <a:solidFill>
            <a:srgbClr val="FCF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xmlns="" id="{1C2A5CB6-509E-4BDD-AF92-C1B2290457EE}"/>
              </a:ext>
            </a:extLst>
          </p:cNvPr>
          <p:cNvCxnSpPr>
            <a:cxnSpLocks/>
          </p:cNvCxnSpPr>
          <p:nvPr/>
        </p:nvCxnSpPr>
        <p:spPr>
          <a:xfrm>
            <a:off x="622300" y="1143000"/>
            <a:ext cx="115697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D45A5B82-5CCC-4A00-B9DD-C58D174766AA}"/>
              </a:ext>
            </a:extLst>
          </p:cNvPr>
          <p:cNvSpPr txBox="1"/>
          <p:nvPr/>
        </p:nvSpPr>
        <p:spPr>
          <a:xfrm>
            <a:off x="811411" y="372366"/>
            <a:ext cx="47101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600" dirty="0" smtClean="0">
                <a:solidFill>
                  <a:srgbClr val="554F4D"/>
                </a:solidFill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rPr>
              <a:t>Part 2.7 </a:t>
            </a:r>
            <a:r>
              <a:rPr lang="ko-KR" altLang="en-US" sz="3600" dirty="0" smtClean="0">
                <a:solidFill>
                  <a:srgbClr val="554F4D"/>
                </a:solidFill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rPr>
              <a:t>구현</a:t>
            </a:r>
            <a:r>
              <a:rPr lang="en-US" altLang="ko-KR" sz="3600" dirty="0" smtClean="0">
                <a:solidFill>
                  <a:srgbClr val="554F4D"/>
                </a:solidFill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rPr>
              <a:t>_</a:t>
            </a:r>
            <a:r>
              <a:rPr lang="ko-KR" altLang="en-US" sz="3600" dirty="0" smtClean="0">
                <a:solidFill>
                  <a:srgbClr val="554F4D"/>
                </a:solidFill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rPr>
              <a:t>그룹 채팅</a:t>
            </a:r>
            <a:endParaRPr lang="ko-KR" altLang="en-US" sz="3600" dirty="0">
              <a:solidFill>
                <a:srgbClr val="554F4D"/>
              </a:solidFill>
              <a:latin typeface="KoPubWorld돋움체 Medium" pitchFamily="2" charset="-127"/>
              <a:ea typeface="KoPubWorld돋움체 Medium" pitchFamily="2" charset="-127"/>
              <a:cs typeface="KoPubWorld돋움체 Medium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FAAB74CB-F4B7-408A-9AD9-CD3871E03EC6}"/>
              </a:ext>
            </a:extLst>
          </p:cNvPr>
          <p:cNvSpPr txBox="1"/>
          <p:nvPr/>
        </p:nvSpPr>
        <p:spPr>
          <a:xfrm>
            <a:off x="811411" y="92891"/>
            <a:ext cx="5918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200" dirty="0">
                <a:solidFill>
                  <a:srgbClr val="554F4D"/>
                </a:solidFill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rPr>
              <a:t>Part 7</a:t>
            </a:r>
            <a:endParaRPr lang="ko-KR" altLang="en-US" sz="1200" dirty="0">
              <a:solidFill>
                <a:srgbClr val="554F4D"/>
              </a:solidFill>
              <a:latin typeface="KoPubWorld돋움체 Medium" pitchFamily="2" charset="-127"/>
              <a:ea typeface="KoPubWorld돋움체 Medium" pitchFamily="2" charset="-127"/>
              <a:cs typeface="KoPubWorld돋움체 Medium" pitchFamily="2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xmlns="" id="{2C96F192-B464-4F15-9A32-37041458C83B}"/>
              </a:ext>
            </a:extLst>
          </p:cNvPr>
          <p:cNvSpPr/>
          <p:nvPr/>
        </p:nvSpPr>
        <p:spPr>
          <a:xfrm>
            <a:off x="-5" y="-1"/>
            <a:ext cx="86586" cy="68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World돋움체 Medium" pitchFamily="2" charset="-127"/>
              <a:ea typeface="KoPubWorld돋움체 Medium" pitchFamily="2" charset="-127"/>
              <a:cs typeface="KoPubWorld돋움체 Medium" pitchFamily="2" charset="-127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87771" y="1563007"/>
            <a:ext cx="8494462" cy="4559300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87771" y="1571172"/>
            <a:ext cx="8494462" cy="4559299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887771" y="1595665"/>
            <a:ext cx="8553726" cy="4435022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5150726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0A86A2F4-BE7E-4806-A85F-F9C3063D622C}"/>
              </a:ext>
            </a:extLst>
          </p:cNvPr>
          <p:cNvSpPr/>
          <p:nvPr/>
        </p:nvSpPr>
        <p:spPr>
          <a:xfrm>
            <a:off x="622300" y="1257301"/>
            <a:ext cx="11569700" cy="5187043"/>
          </a:xfrm>
          <a:prstGeom prst="rect">
            <a:avLst/>
          </a:prstGeom>
          <a:solidFill>
            <a:srgbClr val="FCF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xmlns="" id="{1C2A5CB6-509E-4BDD-AF92-C1B2290457EE}"/>
              </a:ext>
            </a:extLst>
          </p:cNvPr>
          <p:cNvCxnSpPr>
            <a:cxnSpLocks/>
          </p:cNvCxnSpPr>
          <p:nvPr/>
        </p:nvCxnSpPr>
        <p:spPr>
          <a:xfrm>
            <a:off x="622300" y="1143000"/>
            <a:ext cx="115697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D45A5B82-5CCC-4A00-B9DD-C58D174766AA}"/>
              </a:ext>
            </a:extLst>
          </p:cNvPr>
          <p:cNvSpPr txBox="1"/>
          <p:nvPr/>
        </p:nvSpPr>
        <p:spPr>
          <a:xfrm>
            <a:off x="811411" y="372366"/>
            <a:ext cx="45754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600" dirty="0" smtClean="0">
                <a:solidFill>
                  <a:srgbClr val="554F4D"/>
                </a:solidFill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rPr>
              <a:t>Part 2.7 </a:t>
            </a:r>
            <a:r>
              <a:rPr lang="ko-KR" altLang="en-US" sz="3600" dirty="0" smtClean="0">
                <a:solidFill>
                  <a:srgbClr val="554F4D"/>
                </a:solidFill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rPr>
              <a:t>구현</a:t>
            </a:r>
            <a:r>
              <a:rPr lang="en-US" altLang="ko-KR" sz="3600" dirty="0" smtClean="0">
                <a:solidFill>
                  <a:srgbClr val="554F4D"/>
                </a:solidFill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rPr>
              <a:t>_</a:t>
            </a:r>
            <a:r>
              <a:rPr lang="ko-KR" altLang="en-US" sz="3600" dirty="0" smtClean="0">
                <a:solidFill>
                  <a:srgbClr val="554F4D"/>
                </a:solidFill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rPr>
              <a:t>로그아</a:t>
            </a:r>
            <a:r>
              <a:rPr lang="ko-KR" altLang="en-US" sz="3600" dirty="0">
                <a:solidFill>
                  <a:srgbClr val="554F4D"/>
                </a:solidFill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rPr>
              <a:t>웃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FAAB74CB-F4B7-408A-9AD9-CD3871E03EC6}"/>
              </a:ext>
            </a:extLst>
          </p:cNvPr>
          <p:cNvSpPr txBox="1"/>
          <p:nvPr/>
        </p:nvSpPr>
        <p:spPr>
          <a:xfrm>
            <a:off x="811411" y="92891"/>
            <a:ext cx="5918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200" dirty="0">
                <a:solidFill>
                  <a:srgbClr val="554F4D"/>
                </a:solidFill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rPr>
              <a:t>Part 7</a:t>
            </a:r>
            <a:endParaRPr lang="ko-KR" altLang="en-US" sz="1200" dirty="0">
              <a:solidFill>
                <a:srgbClr val="554F4D"/>
              </a:solidFill>
              <a:latin typeface="KoPubWorld돋움체 Medium" pitchFamily="2" charset="-127"/>
              <a:ea typeface="KoPubWorld돋움체 Medium" pitchFamily="2" charset="-127"/>
              <a:cs typeface="KoPubWorld돋움체 Medium" pitchFamily="2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xmlns="" id="{2C96F192-B464-4F15-9A32-37041458C83B}"/>
              </a:ext>
            </a:extLst>
          </p:cNvPr>
          <p:cNvSpPr/>
          <p:nvPr/>
        </p:nvSpPr>
        <p:spPr>
          <a:xfrm>
            <a:off x="-5" y="-1"/>
            <a:ext cx="86586" cy="68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World돋움체 Medium" pitchFamily="2" charset="-127"/>
              <a:ea typeface="KoPubWorld돋움체 Medium" pitchFamily="2" charset="-127"/>
              <a:cs typeface="KoPubWorld돋움체 Medium" pitchFamily="2" charset="-127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483441" y="1410399"/>
            <a:ext cx="7270159" cy="5033945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150726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CBB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2CE8DB10-764D-45FC-AB61-1DD0D37C8E80}"/>
              </a:ext>
            </a:extLst>
          </p:cNvPr>
          <p:cNvSpPr txBox="1"/>
          <p:nvPr/>
        </p:nvSpPr>
        <p:spPr>
          <a:xfrm>
            <a:off x="2231160" y="2709902"/>
            <a:ext cx="772968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600" dirty="0" smtClean="0">
                <a:solidFill>
                  <a:srgbClr val="655D5B"/>
                </a:solidFill>
                <a:latin typeface="210 맨발의청춘 L" pitchFamily="18" charset="-127"/>
                <a:ea typeface="210 맨발의청춘 L" pitchFamily="18" charset="-127"/>
              </a:rPr>
              <a:t>7942_WEB CHAT</a:t>
            </a:r>
            <a:endParaRPr lang="ko-KR" altLang="en-US" sz="6600" dirty="0">
              <a:solidFill>
                <a:srgbClr val="655D5B"/>
              </a:solidFill>
              <a:latin typeface="210 맨발의청춘 L" pitchFamily="18" charset="-127"/>
              <a:ea typeface="210 맨발의청춘 L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52B15F66-4DFC-4647-ADE1-46D6A34E3DC6}"/>
              </a:ext>
            </a:extLst>
          </p:cNvPr>
          <p:cNvSpPr txBox="1"/>
          <p:nvPr/>
        </p:nvSpPr>
        <p:spPr>
          <a:xfrm>
            <a:off x="3867671" y="3817898"/>
            <a:ext cx="445666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 err="1" smtClean="0">
                <a:solidFill>
                  <a:srgbClr val="554F4D"/>
                </a:solidFill>
                <a:latin typeface="210 맨발의청춘 L" pitchFamily="18" charset="-127"/>
                <a:ea typeface="210 맨발의청춘 L" pitchFamily="18" charset="-127"/>
                <a:cs typeface="KoPubWorld돋움체 Medium" pitchFamily="2" charset="-127"/>
              </a:rPr>
              <a:t>콘텐츠</a:t>
            </a:r>
            <a:r>
              <a:rPr lang="en-US" altLang="ko-KR" sz="2800" dirty="0" smtClean="0">
                <a:solidFill>
                  <a:srgbClr val="554F4D"/>
                </a:solidFill>
                <a:latin typeface="210 맨발의청춘 L" pitchFamily="18" charset="-127"/>
                <a:ea typeface="210 맨발의청춘 L" pitchFamily="18" charset="-127"/>
                <a:cs typeface="KoPubWorld돋움체 Medium" pitchFamily="2" charset="-127"/>
              </a:rPr>
              <a:t>IT</a:t>
            </a:r>
            <a:r>
              <a:rPr lang="ko-KR" altLang="en-US" sz="2800" dirty="0">
                <a:solidFill>
                  <a:srgbClr val="554F4D"/>
                </a:solidFill>
                <a:latin typeface="210 맨발의청춘 L" pitchFamily="18" charset="-127"/>
                <a:ea typeface="210 맨발의청춘 L" pitchFamily="18" charset="-127"/>
                <a:cs typeface="KoPubWorld돋움체 Medium" pitchFamily="2" charset="-127"/>
              </a:rPr>
              <a:t> </a:t>
            </a:r>
            <a:r>
              <a:rPr lang="en-US" altLang="ko-KR" sz="2800" dirty="0" smtClean="0">
                <a:solidFill>
                  <a:srgbClr val="554F4D"/>
                </a:solidFill>
                <a:latin typeface="210 맨발의청춘 L" pitchFamily="18" charset="-127"/>
                <a:ea typeface="210 맨발의청춘 L" pitchFamily="18" charset="-127"/>
                <a:cs typeface="KoPubWorld돋움체 Medium" pitchFamily="2" charset="-127"/>
              </a:rPr>
              <a:t>20165331 </a:t>
            </a:r>
            <a:r>
              <a:rPr lang="ko-KR" altLang="en-US" sz="2800" dirty="0" smtClean="0">
                <a:solidFill>
                  <a:srgbClr val="554F4D"/>
                </a:solidFill>
                <a:latin typeface="210 맨발의청춘 L" pitchFamily="18" charset="-127"/>
                <a:ea typeface="210 맨발의청춘 L" pitchFamily="18" charset="-127"/>
                <a:cs typeface="KoPubWorld돋움체 Medium" pitchFamily="2" charset="-127"/>
              </a:rPr>
              <a:t>전현지</a:t>
            </a:r>
            <a:endParaRPr lang="en-US" altLang="ko-KR" sz="2800" dirty="0" smtClean="0">
              <a:solidFill>
                <a:srgbClr val="554F4D"/>
              </a:solidFill>
              <a:latin typeface="210 맨발의청춘 L" pitchFamily="18" charset="-127"/>
              <a:ea typeface="210 맨발의청춘 L" pitchFamily="18" charset="-127"/>
              <a:cs typeface="KoPubWorld돋움체 Medium" pitchFamily="2" charset="-127"/>
            </a:endParaRPr>
          </a:p>
          <a:p>
            <a:pPr algn="ctr"/>
            <a:r>
              <a:rPr lang="ko-KR" altLang="en-US" sz="2800" dirty="0" err="1">
                <a:solidFill>
                  <a:srgbClr val="554F4D"/>
                </a:solidFill>
                <a:latin typeface="210 맨발의청춘 L" pitchFamily="18" charset="-127"/>
                <a:ea typeface="210 맨발의청춘 L" pitchFamily="18" charset="-127"/>
                <a:cs typeface="KoPubWorld돋움체 Medium" pitchFamily="2" charset="-127"/>
              </a:rPr>
              <a:t>콘텐츠</a:t>
            </a:r>
            <a:r>
              <a:rPr lang="en-US" altLang="ko-KR" sz="2800" dirty="0">
                <a:solidFill>
                  <a:srgbClr val="554F4D"/>
                </a:solidFill>
                <a:latin typeface="210 맨발의청춘 L" pitchFamily="18" charset="-127"/>
                <a:ea typeface="210 맨발의청춘 L" pitchFamily="18" charset="-127"/>
                <a:cs typeface="KoPubWorld돋움체 Medium" pitchFamily="2" charset="-127"/>
              </a:rPr>
              <a:t>IT</a:t>
            </a:r>
            <a:r>
              <a:rPr lang="ko-KR" altLang="en-US" sz="2800" dirty="0">
                <a:solidFill>
                  <a:srgbClr val="554F4D"/>
                </a:solidFill>
                <a:latin typeface="210 맨발의청춘 L" pitchFamily="18" charset="-127"/>
                <a:ea typeface="210 맨발의청춘 L" pitchFamily="18" charset="-127"/>
                <a:cs typeface="KoPubWorld돋움체 Medium" pitchFamily="2" charset="-127"/>
              </a:rPr>
              <a:t> </a:t>
            </a:r>
            <a:r>
              <a:rPr lang="en-US" altLang="ko-KR" sz="2800" dirty="0" smtClean="0">
                <a:solidFill>
                  <a:srgbClr val="554F4D"/>
                </a:solidFill>
                <a:latin typeface="210 맨발의청춘 L" pitchFamily="18" charset="-127"/>
                <a:ea typeface="210 맨발의청춘 L" pitchFamily="18" charset="-127"/>
                <a:cs typeface="KoPubWorld돋움체 Medium" pitchFamily="2" charset="-127"/>
              </a:rPr>
              <a:t>20165333 </a:t>
            </a:r>
            <a:r>
              <a:rPr lang="ko-KR" altLang="en-US" sz="2800" dirty="0" smtClean="0">
                <a:solidFill>
                  <a:srgbClr val="554F4D"/>
                </a:solidFill>
                <a:latin typeface="210 맨발의청춘 L" pitchFamily="18" charset="-127"/>
                <a:ea typeface="210 맨발의청춘 L" pitchFamily="18" charset="-127"/>
                <a:cs typeface="KoPubWorld돋움체 Medium" pitchFamily="2" charset="-127"/>
              </a:rPr>
              <a:t>정성관</a:t>
            </a:r>
            <a:endParaRPr lang="en-US" altLang="ko-KR" sz="2800" dirty="0">
              <a:solidFill>
                <a:srgbClr val="554F4D"/>
              </a:solidFill>
              <a:latin typeface="210 맨발의청춘 L" pitchFamily="18" charset="-127"/>
              <a:ea typeface="210 맨발의청춘 L" pitchFamily="18" charset="-127"/>
              <a:cs typeface="KoPubWorld돋움체 Medium" pitchFamily="2" charset="-127"/>
            </a:endParaRPr>
          </a:p>
        </p:txBody>
      </p:sp>
      <p:pic>
        <p:nvPicPr>
          <p:cNvPr id="1026" name="Picture 2" descr="C:\Users\sj\Desktop\콘텐츠IT캡스톤디자인\cha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89534">
            <a:off x="10079003" y="2542227"/>
            <a:ext cx="1275671" cy="127567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84612058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0A86A2F4-BE7E-4806-A85F-F9C3063D622C}"/>
              </a:ext>
            </a:extLst>
          </p:cNvPr>
          <p:cNvSpPr/>
          <p:nvPr/>
        </p:nvSpPr>
        <p:spPr>
          <a:xfrm>
            <a:off x="622300" y="1317172"/>
            <a:ext cx="11569700" cy="5094515"/>
          </a:xfrm>
          <a:prstGeom prst="rect">
            <a:avLst/>
          </a:prstGeom>
          <a:solidFill>
            <a:srgbClr val="FCF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xmlns="" id="{1C2A5CB6-509E-4BDD-AF92-C1B2290457EE}"/>
              </a:ext>
            </a:extLst>
          </p:cNvPr>
          <p:cNvCxnSpPr>
            <a:cxnSpLocks/>
          </p:cNvCxnSpPr>
          <p:nvPr/>
        </p:nvCxnSpPr>
        <p:spPr>
          <a:xfrm>
            <a:off x="622300" y="1143000"/>
            <a:ext cx="115697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D45A5B82-5CCC-4A00-B9DD-C58D174766AA}"/>
              </a:ext>
            </a:extLst>
          </p:cNvPr>
          <p:cNvSpPr txBox="1"/>
          <p:nvPr/>
        </p:nvSpPr>
        <p:spPr>
          <a:xfrm>
            <a:off x="811411" y="372366"/>
            <a:ext cx="40817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600" dirty="0" smtClean="0">
                <a:solidFill>
                  <a:srgbClr val="554F4D"/>
                </a:solidFill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rPr>
              <a:t>Part 2.8 </a:t>
            </a:r>
            <a:r>
              <a:rPr lang="ko-KR" altLang="en-US" sz="3600" dirty="0" smtClean="0">
                <a:solidFill>
                  <a:srgbClr val="554F4D"/>
                </a:solidFill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rPr>
              <a:t>단위 테스트</a:t>
            </a:r>
            <a:endParaRPr lang="ko-KR" altLang="en-US" sz="3600" dirty="0">
              <a:solidFill>
                <a:srgbClr val="554F4D"/>
              </a:solidFill>
              <a:latin typeface="KoPubWorld돋움체 Medium" pitchFamily="2" charset="-127"/>
              <a:ea typeface="KoPubWorld돋움체 Medium" pitchFamily="2" charset="-127"/>
              <a:cs typeface="KoPubWorld돋움체 Medium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FAAB74CB-F4B7-408A-9AD9-CD3871E03EC6}"/>
              </a:ext>
            </a:extLst>
          </p:cNvPr>
          <p:cNvSpPr txBox="1"/>
          <p:nvPr/>
        </p:nvSpPr>
        <p:spPr>
          <a:xfrm>
            <a:off x="811411" y="92891"/>
            <a:ext cx="5918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200" dirty="0">
                <a:solidFill>
                  <a:srgbClr val="554F4D"/>
                </a:solidFill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rPr>
              <a:t>Part 8</a:t>
            </a:r>
            <a:endParaRPr lang="ko-KR" altLang="en-US" sz="1200" dirty="0">
              <a:solidFill>
                <a:srgbClr val="554F4D"/>
              </a:solidFill>
              <a:latin typeface="KoPubWorld돋움체 Medium" pitchFamily="2" charset="-127"/>
              <a:ea typeface="KoPubWorld돋움체 Medium" pitchFamily="2" charset="-127"/>
              <a:cs typeface="KoPubWorld돋움체 Medium" pitchFamily="2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xmlns="" id="{2C96F192-B464-4F15-9A32-37041458C83B}"/>
              </a:ext>
            </a:extLst>
          </p:cNvPr>
          <p:cNvSpPr/>
          <p:nvPr/>
        </p:nvSpPr>
        <p:spPr>
          <a:xfrm>
            <a:off x="-5" y="-1"/>
            <a:ext cx="86586" cy="68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World돋움체 Medium" pitchFamily="2" charset="-127"/>
              <a:ea typeface="KoPubWorld돋움체 Medium" pitchFamily="2" charset="-127"/>
              <a:cs typeface="KoPubWorld돋움체 Medium" pitchFamily="2" charset="-127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15133" y="1786795"/>
            <a:ext cx="9239740" cy="4111723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119312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0A86A2F4-BE7E-4806-A85F-F9C3063D622C}"/>
              </a:ext>
            </a:extLst>
          </p:cNvPr>
          <p:cNvSpPr/>
          <p:nvPr/>
        </p:nvSpPr>
        <p:spPr>
          <a:xfrm>
            <a:off x="0" y="0"/>
            <a:ext cx="12192000" cy="6868884"/>
          </a:xfrm>
          <a:prstGeom prst="rect">
            <a:avLst/>
          </a:prstGeom>
          <a:solidFill>
            <a:srgbClr val="FCF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E9FC2F39-B0D1-4A81-A89A-8084234251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350" y="796342"/>
            <a:ext cx="10401300" cy="6934200"/>
          </a:xfrm>
          <a:prstGeom prst="rect">
            <a:avLst/>
          </a:prstGeom>
          <a:scene3d>
            <a:camera prst="perspectiveRelaxedModerately"/>
            <a:lightRig rig="threePt" dir="t"/>
          </a:scene3d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xmlns="" id="{211714C2-2339-4FFD-BDDD-E0583E02D8EA}"/>
              </a:ext>
            </a:extLst>
          </p:cNvPr>
          <p:cNvGrpSpPr/>
          <p:nvPr/>
        </p:nvGrpSpPr>
        <p:grpSpPr>
          <a:xfrm>
            <a:off x="5204061" y="1590970"/>
            <a:ext cx="1783877" cy="1734612"/>
            <a:chOff x="975459" y="2344928"/>
            <a:chExt cx="1783877" cy="173461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xmlns="" id="{99254D85-09D9-4499-BE1A-401A65408CB4}"/>
                </a:ext>
              </a:extLst>
            </p:cNvPr>
            <p:cNvSpPr/>
            <p:nvPr/>
          </p:nvSpPr>
          <p:spPr>
            <a:xfrm>
              <a:off x="975459" y="2749170"/>
              <a:ext cx="1783877" cy="133037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xmlns="" id="{5FEE42FF-434C-448E-84C4-8410B780A032}"/>
                </a:ext>
              </a:extLst>
            </p:cNvPr>
            <p:cNvSpPr txBox="1"/>
            <p:nvPr/>
          </p:nvSpPr>
          <p:spPr>
            <a:xfrm>
              <a:off x="1163519" y="3167390"/>
              <a:ext cx="140775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3600" b="1" dirty="0" smtClean="0">
                  <a:latin typeface="아리따-돋움(TTF)-Medium" pitchFamily="18" charset="-127"/>
                  <a:ea typeface="아리따-돋움(TTF)-Medium" pitchFamily="18" charset="-127"/>
                  <a:cs typeface="KoPubWorld돋움체 Medium" pitchFamily="2" charset="-127"/>
                </a:rPr>
                <a:t>피드</a:t>
              </a:r>
              <a:r>
                <a:rPr lang="ko-KR" altLang="en-US" sz="3600" b="1" dirty="0">
                  <a:latin typeface="아리따-돋움(TTF)-Medium" pitchFamily="18" charset="-127"/>
                  <a:ea typeface="아리따-돋움(TTF)-Medium" pitchFamily="18" charset="-127"/>
                  <a:cs typeface="KoPubWorld돋움체 Medium" pitchFamily="2" charset="-127"/>
                </a:rPr>
                <a:t>백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xmlns="" id="{2ACAFA94-2B03-48EB-9265-F34BDB3D7C9D}"/>
                </a:ext>
              </a:extLst>
            </p:cNvPr>
            <p:cNvSpPr txBox="1"/>
            <p:nvPr/>
          </p:nvSpPr>
          <p:spPr>
            <a:xfrm>
              <a:off x="1090716" y="2344928"/>
              <a:ext cx="159691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4000" dirty="0">
                  <a:latin typeface="아리따-돋움(TTF)-Medium" pitchFamily="18" charset="-127"/>
                  <a:ea typeface="아리따-돋움(TTF)-Medium" pitchFamily="18" charset="-127"/>
                </a:rPr>
                <a:t>Part 3</a:t>
              </a:r>
              <a:r>
                <a:rPr lang="en-US" altLang="ko-KR" sz="4000" dirty="0" smtClean="0">
                  <a:latin typeface="아리따-돋움(TTF)-Medium" pitchFamily="18" charset="-127"/>
                  <a:ea typeface="아리따-돋움(TTF)-Medium" pitchFamily="18" charset="-127"/>
                </a:rPr>
                <a:t>.</a:t>
              </a:r>
              <a:endParaRPr lang="ko-KR" altLang="en-US" sz="4000" dirty="0">
                <a:latin typeface="아리따-돋움(TTF)-Medium" pitchFamily="18" charset="-127"/>
                <a:ea typeface="아리따-돋움(TTF)-Medium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9542042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0A86A2F4-BE7E-4806-A85F-F9C3063D622C}"/>
              </a:ext>
            </a:extLst>
          </p:cNvPr>
          <p:cNvSpPr/>
          <p:nvPr/>
        </p:nvSpPr>
        <p:spPr>
          <a:xfrm>
            <a:off x="622300" y="1113245"/>
            <a:ext cx="7001350" cy="5094515"/>
          </a:xfrm>
          <a:prstGeom prst="rect">
            <a:avLst/>
          </a:prstGeom>
          <a:solidFill>
            <a:srgbClr val="FCF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6148" name="Picture 4" descr="베이지 색 종이 텍스처 | 프리미엄 사진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6478824" y="1144826"/>
            <a:ext cx="6858003" cy="4568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2453EAB2-36B1-4A9E-B0A3-0B5329F230D8}"/>
              </a:ext>
            </a:extLst>
          </p:cNvPr>
          <p:cNvSpPr txBox="1"/>
          <p:nvPr/>
        </p:nvSpPr>
        <p:spPr>
          <a:xfrm>
            <a:off x="763863" y="3385456"/>
            <a:ext cx="5270520" cy="18651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 algn="just">
              <a:lnSpc>
                <a:spcPct val="120000"/>
              </a:lnSpc>
              <a:buFont typeface="Wingdings" pitchFamily="2" charset="2"/>
              <a:buChar char="v"/>
            </a:pPr>
            <a:r>
              <a:rPr lang="ko-KR" altLang="en-US" sz="3200" dirty="0" smtClean="0">
                <a:solidFill>
                  <a:srgbClr val="554F4D"/>
                </a:solidFill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rPr>
              <a:t>회사 인증 방법</a:t>
            </a:r>
            <a:endParaRPr lang="en-US" altLang="ko-KR" sz="3200" dirty="0" smtClean="0">
              <a:solidFill>
                <a:srgbClr val="554F4D"/>
              </a:solidFill>
              <a:latin typeface="KoPubWorld돋움체 Medium" pitchFamily="2" charset="-127"/>
              <a:ea typeface="KoPubWorld돋움체 Medium" pitchFamily="2" charset="-127"/>
              <a:cs typeface="KoPubWorld돋움체 Medium" pitchFamily="2" charset="-127"/>
            </a:endParaRPr>
          </a:p>
          <a:p>
            <a:pPr marL="285750" indent="-285750" algn="just">
              <a:lnSpc>
                <a:spcPct val="120000"/>
              </a:lnSpc>
              <a:buFont typeface="Wingdings" pitchFamily="2" charset="2"/>
              <a:buChar char="v"/>
            </a:pPr>
            <a:r>
              <a:rPr lang="ko-KR" altLang="en-US" sz="3200" dirty="0" smtClean="0">
                <a:solidFill>
                  <a:srgbClr val="554F4D"/>
                </a:solidFill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rPr>
              <a:t>첨부파일 전송</a:t>
            </a:r>
            <a:endParaRPr lang="en-US" altLang="ko-KR" sz="3200" dirty="0" smtClean="0">
              <a:solidFill>
                <a:srgbClr val="554F4D"/>
              </a:solidFill>
              <a:latin typeface="KoPubWorld돋움체 Medium" pitchFamily="2" charset="-127"/>
              <a:ea typeface="KoPubWorld돋움체 Medium" pitchFamily="2" charset="-127"/>
              <a:cs typeface="KoPubWorld돋움체 Medium" pitchFamily="2" charset="-127"/>
            </a:endParaRPr>
          </a:p>
          <a:p>
            <a:pPr marL="285750" indent="-285750" algn="just">
              <a:lnSpc>
                <a:spcPct val="120000"/>
              </a:lnSpc>
              <a:buFont typeface="Wingdings" pitchFamily="2" charset="2"/>
              <a:buChar char="v"/>
            </a:pPr>
            <a:r>
              <a:rPr lang="ko-KR" altLang="en-US" sz="3200" dirty="0" smtClean="0">
                <a:solidFill>
                  <a:srgbClr val="554F4D"/>
                </a:solidFill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rPr>
              <a:t>커뮤니케이션  게시판</a:t>
            </a:r>
            <a:endParaRPr lang="en-US" altLang="ko-KR" sz="3200" dirty="0" smtClean="0">
              <a:solidFill>
                <a:srgbClr val="554F4D"/>
              </a:solidFill>
              <a:latin typeface="KoPubWorld돋움체 Medium" pitchFamily="2" charset="-127"/>
              <a:ea typeface="KoPubWorld돋움체 Medium" pitchFamily="2" charset="-127"/>
              <a:cs typeface="KoPubWorld돋움체 Medium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921C5C83-0CFE-448D-9A4B-C9DBDF8172C9}"/>
              </a:ext>
            </a:extLst>
          </p:cNvPr>
          <p:cNvSpPr txBox="1"/>
          <p:nvPr/>
        </p:nvSpPr>
        <p:spPr>
          <a:xfrm>
            <a:off x="763863" y="1856350"/>
            <a:ext cx="17331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solidFill>
                  <a:schemeClr val="bg2">
                    <a:lumMod val="25000"/>
                  </a:schemeClr>
                </a:solidFill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rPr>
              <a:t>개선할 점</a:t>
            </a:r>
            <a:endParaRPr lang="ko-KR" altLang="en-US" sz="3200" dirty="0">
              <a:solidFill>
                <a:schemeClr val="bg2">
                  <a:lumMod val="25000"/>
                </a:schemeClr>
              </a:solidFill>
              <a:latin typeface="KoPubWorld돋움체 Medium" pitchFamily="2" charset="-127"/>
              <a:ea typeface="KoPubWorld돋움체 Medium" pitchFamily="2" charset="-127"/>
              <a:cs typeface="KoPubWorld돋움체 Medium" pitchFamily="2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xmlns="" id="{7988AE05-A23B-4B72-8CE4-BBEB003795EE}"/>
              </a:ext>
            </a:extLst>
          </p:cNvPr>
          <p:cNvCxnSpPr/>
          <p:nvPr/>
        </p:nvCxnSpPr>
        <p:spPr>
          <a:xfrm>
            <a:off x="763863" y="2760907"/>
            <a:ext cx="685978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래픽 8" descr="닫힌 따옴표">
            <a:extLst>
              <a:ext uri="{FF2B5EF4-FFF2-40B4-BE49-F238E27FC236}">
                <a16:creationId xmlns:a16="http://schemas.microsoft.com/office/drawing/2014/main" xmlns="" id="{3F340C75-F58A-4EFA-B065-76D239724B6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0291354" y="992981"/>
            <a:ext cx="914400" cy="914400"/>
          </a:xfrm>
          <a:prstGeom prst="rect">
            <a:avLst/>
          </a:prstGeom>
        </p:spPr>
      </p:pic>
      <p:pic>
        <p:nvPicPr>
          <p:cNvPr id="6146" name="Picture 2" descr="C:\Users\sj\Downloads\그림1-removebg-preview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2181" y="1450182"/>
            <a:ext cx="3951287" cy="3957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629154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xmlns="" id="{64090E18-C874-40D2-A953-CC4531BE9648}"/>
              </a:ext>
            </a:extLst>
          </p:cNvPr>
          <p:cNvGrpSpPr/>
          <p:nvPr/>
        </p:nvGrpSpPr>
        <p:grpSpPr>
          <a:xfrm>
            <a:off x="791240" y="1304377"/>
            <a:ext cx="10870785" cy="3770263"/>
            <a:chOff x="461705" y="1282258"/>
            <a:chExt cx="10870785" cy="3770263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xmlns="" id="{F5222718-842E-4663-BE03-5E49CBE910C1}"/>
                </a:ext>
              </a:extLst>
            </p:cNvPr>
            <p:cNvSpPr txBox="1"/>
            <p:nvPr/>
          </p:nvSpPr>
          <p:spPr>
            <a:xfrm>
              <a:off x="461705" y="1282258"/>
              <a:ext cx="1035861" cy="37702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39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[</a:t>
              </a:r>
              <a:endParaRPr lang="ko-KR" altLang="en-US" sz="23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xmlns="" id="{5098BC90-2400-4F69-A3E5-E342CC448F55}"/>
                </a:ext>
              </a:extLst>
            </p:cNvPr>
            <p:cNvSpPr txBox="1"/>
            <p:nvPr/>
          </p:nvSpPr>
          <p:spPr>
            <a:xfrm>
              <a:off x="10296629" y="1282258"/>
              <a:ext cx="1035861" cy="37702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39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]</a:t>
              </a:r>
              <a:endParaRPr lang="ko-KR" altLang="en-US" sz="23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090D4464-54C9-4380-A014-CCCD210C4FD3}"/>
              </a:ext>
            </a:extLst>
          </p:cNvPr>
          <p:cNvSpPr txBox="1"/>
          <p:nvPr/>
        </p:nvSpPr>
        <p:spPr>
          <a:xfrm>
            <a:off x="1294044" y="2927898"/>
            <a:ext cx="960391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_tradnl" altLang="ko-KR" sz="2400" b="1" i="1" dirty="0" smtClean="0">
                <a:solidFill>
                  <a:schemeClr val="bg1"/>
                </a:solidFill>
                <a:latin typeface="아리따-돋움(TTF)-Medium" pitchFamily="18" charset="-127"/>
                <a:ea typeface="아리따-돋움(TTF)-Medium" pitchFamily="18" charset="-127"/>
              </a:rPr>
              <a:t>1. </a:t>
            </a:r>
            <a:r>
              <a:rPr lang="es-ES_tradnl" altLang="ko-KR" sz="2400" b="1" i="1" dirty="0">
                <a:solidFill>
                  <a:schemeClr val="bg1"/>
                </a:solidFill>
                <a:latin typeface="아리따-돋움(TTF)-Medium" pitchFamily="18" charset="-127"/>
                <a:ea typeface="아리따-돋움(TTF)-Medium" pitchFamily="18" charset="-127"/>
                <a:hlinkClick r:id="rId3"/>
              </a:rPr>
              <a:t>https://</a:t>
            </a:r>
            <a:r>
              <a:rPr lang="es-ES_tradnl" altLang="ko-KR" sz="2400" b="1" i="1" dirty="0" smtClean="0">
                <a:solidFill>
                  <a:schemeClr val="bg1"/>
                </a:solidFill>
                <a:latin typeface="아리따-돋움(TTF)-Medium" pitchFamily="18" charset="-127"/>
                <a:ea typeface="아리따-돋움(TTF)-Medium" pitchFamily="18" charset="-127"/>
                <a:hlinkClick r:id="rId3"/>
              </a:rPr>
              <a:t>github.com/WebDevSimplified/Nodejs-Passport-Login</a:t>
            </a:r>
            <a:endParaRPr lang="es-ES_tradnl" altLang="ko-KR" sz="2400" b="1" i="1" dirty="0" smtClean="0">
              <a:solidFill>
                <a:schemeClr val="bg1"/>
              </a:solidFill>
              <a:latin typeface="아리따-돋움(TTF)-Medium" pitchFamily="18" charset="-127"/>
              <a:ea typeface="아리따-돋움(TTF)-Medium" pitchFamily="18" charset="-127"/>
            </a:endParaRPr>
          </a:p>
          <a:p>
            <a:pPr algn="ctr"/>
            <a:r>
              <a:rPr lang="es-ES_tradnl" altLang="ko-KR" sz="2400" b="1" i="1" dirty="0">
                <a:solidFill>
                  <a:schemeClr val="bg1"/>
                </a:solidFill>
                <a:latin typeface="아리따-돋움(TTF)-Medium" pitchFamily="18" charset="-127"/>
                <a:ea typeface="아리따-돋움(TTF)-Medium" pitchFamily="18" charset="-127"/>
              </a:rPr>
              <a:t>2</a:t>
            </a:r>
            <a:r>
              <a:rPr lang="es-ES_tradnl" altLang="ko-KR" sz="2400" b="1" i="1" dirty="0" smtClean="0">
                <a:solidFill>
                  <a:schemeClr val="bg1"/>
                </a:solidFill>
                <a:latin typeface="아리따-돋움(TTF)-Medium" pitchFamily="18" charset="-127"/>
                <a:ea typeface="아리따-돋움(TTF)-Medium" pitchFamily="18" charset="-127"/>
              </a:rPr>
              <a:t>. </a:t>
            </a:r>
            <a:r>
              <a:rPr lang="es-ES_tradnl" altLang="ko-KR" sz="2400" b="1" i="1" dirty="0">
                <a:solidFill>
                  <a:schemeClr val="bg1"/>
                </a:solidFill>
                <a:latin typeface="아리따-돋움(TTF)-Medium" pitchFamily="18" charset="-127"/>
                <a:ea typeface="아리따-돋움(TTF)-Medium" pitchFamily="18" charset="-127"/>
                <a:hlinkClick r:id="rId4"/>
              </a:rPr>
              <a:t>https://</a:t>
            </a:r>
            <a:r>
              <a:rPr lang="es-ES_tradnl" altLang="ko-KR" sz="2400" b="1" i="1" dirty="0" smtClean="0">
                <a:solidFill>
                  <a:schemeClr val="bg1"/>
                </a:solidFill>
                <a:latin typeface="아리따-돋움(TTF)-Medium" pitchFamily="18" charset="-127"/>
                <a:ea typeface="아리따-돋움(TTF)-Medium" pitchFamily="18" charset="-127"/>
                <a:hlinkClick r:id="rId4"/>
              </a:rPr>
              <a:t>github.com/WebDevSimplified/Realtime-Chat-App-With-Rooms</a:t>
            </a:r>
            <a:endParaRPr lang="es-ES_tradnl" altLang="ko-KR" sz="2400" b="1" i="1" dirty="0">
              <a:solidFill>
                <a:schemeClr val="bg1"/>
              </a:solidFill>
              <a:latin typeface="아리따-돋움(TTF)-Medium" pitchFamily="18" charset="-127"/>
              <a:ea typeface="아리따-돋움(TTF)-Medium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xmlns="" id="{1C2A5CB6-509E-4BDD-AF92-C1B2290457EE}"/>
              </a:ext>
            </a:extLst>
          </p:cNvPr>
          <p:cNvCxnSpPr>
            <a:cxnSpLocks/>
          </p:cNvCxnSpPr>
          <p:nvPr/>
        </p:nvCxnSpPr>
        <p:spPr>
          <a:xfrm>
            <a:off x="622300" y="1143000"/>
            <a:ext cx="115697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D45A5B82-5CCC-4A00-B9DD-C58D174766AA}"/>
              </a:ext>
            </a:extLst>
          </p:cNvPr>
          <p:cNvSpPr txBox="1"/>
          <p:nvPr/>
        </p:nvSpPr>
        <p:spPr>
          <a:xfrm>
            <a:off x="811411" y="372366"/>
            <a:ext cx="34197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600" dirty="0" smtClean="0">
                <a:solidFill>
                  <a:srgbClr val="554F4D"/>
                </a:solidFill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rPr>
              <a:t>Part 4. </a:t>
            </a:r>
            <a:r>
              <a:rPr lang="ko-KR" altLang="en-US" sz="3600" dirty="0" smtClean="0">
                <a:solidFill>
                  <a:srgbClr val="554F4D"/>
                </a:solidFill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rPr>
              <a:t>참고 코드</a:t>
            </a:r>
            <a:endParaRPr lang="ko-KR" altLang="en-US" sz="3600" dirty="0">
              <a:solidFill>
                <a:srgbClr val="554F4D"/>
              </a:solidFill>
              <a:latin typeface="KoPubWorld돋움체 Medium" pitchFamily="2" charset="-127"/>
              <a:ea typeface="KoPubWorld돋움체 Medium" pitchFamily="2" charset="-127"/>
              <a:cs typeface="KoPubWorld돋움체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568729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93E1EA03-215E-47E6-B9AD-B7D06C48822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xmlns="" id="{1C2A5CB6-509E-4BDD-AF92-C1B2290457EE}"/>
              </a:ext>
            </a:extLst>
          </p:cNvPr>
          <p:cNvCxnSpPr>
            <a:cxnSpLocks/>
          </p:cNvCxnSpPr>
          <p:nvPr/>
        </p:nvCxnSpPr>
        <p:spPr>
          <a:xfrm>
            <a:off x="622300" y="1143000"/>
            <a:ext cx="115697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D45A5B82-5CCC-4A00-B9DD-C58D174766AA}"/>
              </a:ext>
            </a:extLst>
          </p:cNvPr>
          <p:cNvSpPr txBox="1"/>
          <p:nvPr/>
        </p:nvSpPr>
        <p:spPr>
          <a:xfrm>
            <a:off x="811411" y="372366"/>
            <a:ext cx="34197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600" dirty="0" smtClean="0">
                <a:solidFill>
                  <a:srgbClr val="554F4D"/>
                </a:solidFill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rPr>
              <a:t>Part 5. </a:t>
            </a:r>
            <a:r>
              <a:rPr lang="ko-KR" altLang="en-US" sz="3600" dirty="0" smtClean="0">
                <a:solidFill>
                  <a:srgbClr val="554F4D"/>
                </a:solidFill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rPr>
              <a:t>시연 영상</a:t>
            </a:r>
            <a:endParaRPr lang="ko-KR" altLang="en-US" sz="3600" dirty="0">
              <a:solidFill>
                <a:srgbClr val="554F4D"/>
              </a:solidFill>
              <a:latin typeface="KoPubWorld돋움체 Medium" pitchFamily="2" charset="-127"/>
              <a:ea typeface="KoPubWorld돋움체 Medium" pitchFamily="2" charset="-127"/>
              <a:cs typeface="KoPubWorld돋움체 Medium" pitchFamily="2" charset="-127"/>
            </a:endParaRPr>
          </a:p>
        </p:txBody>
      </p:sp>
      <p:pic>
        <p:nvPicPr>
          <p:cNvPr id="14339" name="Picture 3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303" y="1304377"/>
            <a:ext cx="10066013" cy="54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4590272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31CAB5CF-4910-4BCC-9FF4-FAFB7DC3C04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57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1254066F-367A-43F0-B6C4-302DF59E95A9}"/>
              </a:ext>
            </a:extLst>
          </p:cNvPr>
          <p:cNvSpPr txBox="1"/>
          <p:nvPr/>
        </p:nvSpPr>
        <p:spPr>
          <a:xfrm>
            <a:off x="6932443" y="2644170"/>
            <a:ext cx="311335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9600" dirty="0">
                <a:solidFill>
                  <a:srgbClr val="554F4D"/>
                </a:solidFill>
                <a:latin typeface="210 맨발의청춘 L" pitchFamily="18" charset="-127"/>
                <a:ea typeface="210 맨발의청춘 L" pitchFamily="18" charset="-127"/>
              </a:rPr>
              <a:t>Q&amp;A</a:t>
            </a:r>
            <a:endParaRPr lang="ko-KR" altLang="en-US" sz="9600" dirty="0">
              <a:solidFill>
                <a:srgbClr val="554F4D"/>
              </a:solidFill>
              <a:latin typeface="210 맨발의청춘 L" pitchFamily="18" charset="-127"/>
              <a:ea typeface="210 맨발의청춘 L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7815825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9C97AA1E-FEDE-4944-B5E2-27A6952A719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436651BB-60F5-40E4-B264-A16E0A3C93EE}"/>
              </a:ext>
            </a:extLst>
          </p:cNvPr>
          <p:cNvSpPr/>
          <p:nvPr/>
        </p:nvSpPr>
        <p:spPr>
          <a:xfrm>
            <a:off x="690880" y="711200"/>
            <a:ext cx="10901680" cy="5435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B35892FA-26DD-4A0C-849F-94F48398B3C9}"/>
              </a:ext>
            </a:extLst>
          </p:cNvPr>
          <p:cNvSpPr txBox="1"/>
          <p:nvPr/>
        </p:nvSpPr>
        <p:spPr>
          <a:xfrm>
            <a:off x="3174367" y="2767281"/>
            <a:ext cx="584326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8000" dirty="0" smtClean="0">
                <a:solidFill>
                  <a:srgbClr val="554F4D"/>
                </a:solidFill>
                <a:latin typeface="210 맨발의청춘 L" pitchFamily="18" charset="-127"/>
                <a:ea typeface="210 맨발의청춘 L" pitchFamily="18" charset="-127"/>
              </a:rPr>
              <a:t>감사합니다 </a:t>
            </a:r>
            <a:r>
              <a:rPr lang="en-US" altLang="ko-KR" sz="8000" dirty="0" smtClean="0">
                <a:solidFill>
                  <a:srgbClr val="554F4D"/>
                </a:solidFill>
                <a:latin typeface="210 맨발의청춘 L" pitchFamily="18" charset="-127"/>
                <a:ea typeface="210 맨발의청춘 L" pitchFamily="18" charset="-127"/>
              </a:rPr>
              <a:t>:)</a:t>
            </a:r>
            <a:endParaRPr lang="ko-KR" altLang="en-US" sz="8000" dirty="0">
              <a:solidFill>
                <a:srgbClr val="554F4D"/>
              </a:solidFill>
              <a:latin typeface="210 맨발의청춘 L" pitchFamily="18" charset="-127"/>
              <a:ea typeface="210 맨발의청춘 L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B35892FA-26DD-4A0C-849F-94F48398B3C9}"/>
              </a:ext>
            </a:extLst>
          </p:cNvPr>
          <p:cNvSpPr txBox="1"/>
          <p:nvPr/>
        </p:nvSpPr>
        <p:spPr>
          <a:xfrm>
            <a:off x="3174367" y="2767281"/>
            <a:ext cx="584326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8000" dirty="0" smtClean="0">
                <a:solidFill>
                  <a:srgbClr val="554F4D"/>
                </a:solidFill>
                <a:latin typeface="210 맨발의청춘 L" pitchFamily="18" charset="-127"/>
                <a:ea typeface="210 맨발의청춘 L" pitchFamily="18" charset="-127"/>
              </a:rPr>
              <a:t>감사합니다 </a:t>
            </a:r>
            <a:r>
              <a:rPr lang="en-US" altLang="ko-KR" sz="8000" dirty="0" smtClean="0">
                <a:solidFill>
                  <a:srgbClr val="554F4D"/>
                </a:solidFill>
                <a:latin typeface="210 맨발의청춘 L" pitchFamily="18" charset="-127"/>
                <a:ea typeface="210 맨발의청춘 L" pitchFamily="18" charset="-127"/>
              </a:rPr>
              <a:t>:)</a:t>
            </a:r>
            <a:endParaRPr lang="ko-KR" altLang="en-US" sz="8000" dirty="0">
              <a:solidFill>
                <a:srgbClr val="554F4D"/>
              </a:solidFill>
              <a:latin typeface="210 맨발의청춘 L" pitchFamily="18" charset="-127"/>
              <a:ea typeface="210 맨발의청춘 L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5346102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6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7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800"/>
                            </p:stCondLst>
                            <p:childTnLst>
                              <p:par>
                                <p:cTn id="12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7" dur="75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5" grpId="0" build="allAtOnce"/>
      <p:bldP spid="5" grpId="1" build="allAtOnce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7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F8298CC6-E2D8-41BB-8650-6670A4D3C2C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5400000">
            <a:off x="6794698" y="1449813"/>
            <a:ext cx="6821317" cy="39732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3E1D5B25-FB20-4491-A0B8-BF4EDADFB5F7}"/>
              </a:ext>
            </a:extLst>
          </p:cNvPr>
          <p:cNvSpPr txBox="1"/>
          <p:nvPr/>
        </p:nvSpPr>
        <p:spPr>
          <a:xfrm>
            <a:off x="1881750" y="1461249"/>
            <a:ext cx="4732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4000" dirty="0">
                <a:solidFill>
                  <a:srgbClr val="554F4D"/>
                </a:solidFill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rPr>
              <a:t>1</a:t>
            </a:r>
            <a:endParaRPr lang="ko-KR" altLang="en-US" sz="4000" dirty="0">
              <a:solidFill>
                <a:srgbClr val="554F4D"/>
              </a:solidFill>
              <a:latin typeface="KoPubWorld돋움체 Medium" pitchFamily="2" charset="-127"/>
              <a:ea typeface="KoPubWorld돋움체 Medium" pitchFamily="2" charset="-127"/>
              <a:cs typeface="KoPubWorld돋움체 Medium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8439F61D-18E1-4402-AA8D-49B330678C06}"/>
              </a:ext>
            </a:extLst>
          </p:cNvPr>
          <p:cNvSpPr txBox="1"/>
          <p:nvPr/>
        </p:nvSpPr>
        <p:spPr>
          <a:xfrm>
            <a:off x="2611112" y="1522805"/>
            <a:ext cx="15392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 dirty="0" smtClean="0">
                <a:solidFill>
                  <a:srgbClr val="554F4D"/>
                </a:solidFill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rPr>
              <a:t>주제 선정</a:t>
            </a:r>
            <a:endParaRPr lang="ko-KR" altLang="en-US" sz="2800" dirty="0">
              <a:solidFill>
                <a:srgbClr val="554F4D"/>
              </a:solidFill>
              <a:latin typeface="KoPubWorld돋움체 Medium" pitchFamily="2" charset="-127"/>
              <a:ea typeface="KoPubWorld돋움체 Medium" pitchFamily="2" charset="-127"/>
              <a:cs typeface="KoPubWorld돋움체 Medium" pitchFamily="2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xmlns="" id="{2E446A13-6214-43CC-A7E1-C173F830DD90}"/>
              </a:ext>
            </a:extLst>
          </p:cNvPr>
          <p:cNvCxnSpPr>
            <a:cxnSpLocks/>
          </p:cNvCxnSpPr>
          <p:nvPr/>
        </p:nvCxnSpPr>
        <p:spPr>
          <a:xfrm>
            <a:off x="1286346" y="1143000"/>
            <a:ext cx="57016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2CCBF8A0-1C9E-4A1C-854B-5709C37B6AAF}"/>
              </a:ext>
            </a:extLst>
          </p:cNvPr>
          <p:cNvSpPr txBox="1"/>
          <p:nvPr/>
        </p:nvSpPr>
        <p:spPr>
          <a:xfrm>
            <a:off x="1881750" y="2353886"/>
            <a:ext cx="4732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4000" dirty="0">
                <a:solidFill>
                  <a:srgbClr val="554F4D"/>
                </a:solidFill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rPr>
              <a:t>2</a:t>
            </a:r>
            <a:endParaRPr lang="ko-KR" altLang="en-US" sz="4000" dirty="0">
              <a:solidFill>
                <a:srgbClr val="554F4D"/>
              </a:solidFill>
              <a:latin typeface="KoPubWorld돋움체 Medium" pitchFamily="2" charset="-127"/>
              <a:ea typeface="KoPubWorld돋움체 Medium" pitchFamily="2" charset="-127"/>
              <a:cs typeface="KoPubWorld돋움체 Medium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5B9077E0-13C1-4313-8DAD-CBBCAA9053ED}"/>
              </a:ext>
            </a:extLst>
          </p:cNvPr>
          <p:cNvSpPr txBox="1"/>
          <p:nvPr/>
        </p:nvSpPr>
        <p:spPr>
          <a:xfrm>
            <a:off x="2611112" y="2415442"/>
            <a:ext cx="14350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 dirty="0" smtClean="0">
                <a:solidFill>
                  <a:srgbClr val="554F4D"/>
                </a:solidFill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rPr>
              <a:t>진행사항</a:t>
            </a:r>
            <a:endParaRPr lang="ko-KR" altLang="en-US" sz="2800" dirty="0">
              <a:solidFill>
                <a:srgbClr val="554F4D"/>
              </a:solidFill>
              <a:latin typeface="KoPubWorld돋움체 Medium" pitchFamily="2" charset="-127"/>
              <a:ea typeface="KoPubWorld돋움체 Medium" pitchFamily="2" charset="-127"/>
              <a:cs typeface="KoPubWorld돋움체 Medium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437D6509-341D-4329-AA12-899AFC70CE06}"/>
              </a:ext>
            </a:extLst>
          </p:cNvPr>
          <p:cNvSpPr txBox="1"/>
          <p:nvPr/>
        </p:nvSpPr>
        <p:spPr>
          <a:xfrm>
            <a:off x="1881750" y="3338109"/>
            <a:ext cx="4732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4000" dirty="0">
                <a:solidFill>
                  <a:srgbClr val="554F4D"/>
                </a:solidFill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rPr>
              <a:t>3</a:t>
            </a:r>
            <a:endParaRPr lang="ko-KR" altLang="en-US" sz="4000" dirty="0">
              <a:solidFill>
                <a:srgbClr val="554F4D"/>
              </a:solidFill>
              <a:latin typeface="KoPubWorld돋움체 Medium" pitchFamily="2" charset="-127"/>
              <a:ea typeface="KoPubWorld돋움체 Medium" pitchFamily="2" charset="-127"/>
              <a:cs typeface="KoPubWorld돋움체 Medium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0B6BD7C2-3349-4F4B-984E-3BDD891FCB19}"/>
              </a:ext>
            </a:extLst>
          </p:cNvPr>
          <p:cNvSpPr txBox="1"/>
          <p:nvPr/>
        </p:nvSpPr>
        <p:spPr>
          <a:xfrm>
            <a:off x="2611112" y="4403225"/>
            <a:ext cx="15392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 dirty="0" smtClean="0">
                <a:solidFill>
                  <a:srgbClr val="554F4D"/>
                </a:solidFill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rPr>
              <a:t>참고 문헌</a:t>
            </a:r>
            <a:endParaRPr lang="ko-KR" altLang="en-US" sz="2800" dirty="0">
              <a:solidFill>
                <a:srgbClr val="554F4D"/>
              </a:solidFill>
              <a:latin typeface="KoPubWorld돋움체 Medium" pitchFamily="2" charset="-127"/>
              <a:ea typeface="KoPubWorld돋움체 Medium" pitchFamily="2" charset="-127"/>
              <a:cs typeface="KoPubWorld돋움체 Medium" pitchFamily="2" charset="-127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xmlns="" id="{8A46AA8C-C738-4DAA-8394-228D4A57C3AB}"/>
              </a:ext>
            </a:extLst>
          </p:cNvPr>
          <p:cNvGrpSpPr/>
          <p:nvPr/>
        </p:nvGrpSpPr>
        <p:grpSpPr>
          <a:xfrm>
            <a:off x="1410141" y="477594"/>
            <a:ext cx="3056094" cy="523220"/>
            <a:chOff x="2640851" y="477594"/>
            <a:chExt cx="3056094" cy="52322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xmlns="" id="{761356F7-6E60-415E-93C3-F2B83051B641}"/>
                </a:ext>
              </a:extLst>
            </p:cNvPr>
            <p:cNvSpPr txBox="1"/>
            <p:nvPr/>
          </p:nvSpPr>
          <p:spPr>
            <a:xfrm>
              <a:off x="3479800" y="631482"/>
              <a:ext cx="22171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554F4D"/>
                  </a:solidFill>
                  <a:latin typeface="KoPubWorld돋움체 Medium" pitchFamily="2" charset="-127"/>
                  <a:ea typeface="KoPubWorld돋움체 Medium" pitchFamily="2" charset="-127"/>
                  <a:cs typeface="KoPubWorld돋움체 Medium" pitchFamily="2" charset="-127"/>
                </a:rPr>
                <a:t>A table of contents.</a:t>
              </a:r>
              <a:endParaRPr lang="ko-KR" altLang="en-US" dirty="0">
                <a:solidFill>
                  <a:srgbClr val="554F4D"/>
                </a:solidFill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xmlns="" id="{15541882-D751-4CCB-9348-135C193BA93B}"/>
                </a:ext>
              </a:extLst>
            </p:cNvPr>
            <p:cNvSpPr txBox="1"/>
            <p:nvPr/>
          </p:nvSpPr>
          <p:spPr>
            <a:xfrm>
              <a:off x="2640851" y="477594"/>
              <a:ext cx="83227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2800" dirty="0">
                  <a:solidFill>
                    <a:srgbClr val="554F4D"/>
                  </a:solidFill>
                  <a:latin typeface="KoPubWorld돋움체 Medium" pitchFamily="2" charset="-127"/>
                  <a:ea typeface="KoPubWorld돋움체 Medium" pitchFamily="2" charset="-127"/>
                  <a:cs typeface="KoPubWorld돋움체 Medium" pitchFamily="2" charset="-127"/>
                </a:rPr>
                <a:t>목차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2CCBF8A0-1C9E-4A1C-854B-5709C37B6AAF}"/>
              </a:ext>
            </a:extLst>
          </p:cNvPr>
          <p:cNvSpPr txBox="1"/>
          <p:nvPr/>
        </p:nvSpPr>
        <p:spPr>
          <a:xfrm>
            <a:off x="1881750" y="4341669"/>
            <a:ext cx="4732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4000" dirty="0">
                <a:solidFill>
                  <a:srgbClr val="554F4D"/>
                </a:solidFill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rPr>
              <a:t>4</a:t>
            </a:r>
            <a:endParaRPr lang="ko-KR" altLang="en-US" sz="4000" dirty="0">
              <a:solidFill>
                <a:srgbClr val="554F4D"/>
              </a:solidFill>
              <a:latin typeface="KoPubWorld돋움체 Medium" pitchFamily="2" charset="-127"/>
              <a:ea typeface="KoPubWorld돋움체 Medium" pitchFamily="2" charset="-127"/>
              <a:cs typeface="KoPubWorld돋움체 Medium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5B9077E0-13C1-4313-8DAD-CBBCAA9053ED}"/>
              </a:ext>
            </a:extLst>
          </p:cNvPr>
          <p:cNvSpPr txBox="1"/>
          <p:nvPr/>
        </p:nvSpPr>
        <p:spPr>
          <a:xfrm>
            <a:off x="2611112" y="3399665"/>
            <a:ext cx="15392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 dirty="0" smtClean="0">
                <a:solidFill>
                  <a:srgbClr val="554F4D"/>
                </a:solidFill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rPr>
              <a:t>개선할 점</a:t>
            </a:r>
            <a:endParaRPr lang="ko-KR" altLang="en-US" sz="2800" dirty="0">
              <a:solidFill>
                <a:srgbClr val="554F4D"/>
              </a:solidFill>
              <a:latin typeface="KoPubWorld돋움체 Medium" pitchFamily="2" charset="-127"/>
              <a:ea typeface="KoPubWorld돋움체 Medium" pitchFamily="2" charset="-127"/>
              <a:cs typeface="KoPubWorld돋움체 Medium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437D6509-341D-4329-AA12-899AFC70CE06}"/>
              </a:ext>
            </a:extLst>
          </p:cNvPr>
          <p:cNvSpPr txBox="1"/>
          <p:nvPr/>
        </p:nvSpPr>
        <p:spPr>
          <a:xfrm>
            <a:off x="1881750" y="5414410"/>
            <a:ext cx="4732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4000" dirty="0">
                <a:solidFill>
                  <a:srgbClr val="554F4D"/>
                </a:solidFill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rPr>
              <a:t>5</a:t>
            </a:r>
            <a:endParaRPr lang="ko-KR" altLang="en-US" sz="4000" dirty="0">
              <a:solidFill>
                <a:srgbClr val="554F4D"/>
              </a:solidFill>
              <a:latin typeface="KoPubWorld돋움체 Medium" pitchFamily="2" charset="-127"/>
              <a:ea typeface="KoPubWorld돋움체 Medium" pitchFamily="2" charset="-127"/>
              <a:cs typeface="KoPubWorld돋움체 Medium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0B6BD7C2-3349-4F4B-984E-3BDD891FCB19}"/>
              </a:ext>
            </a:extLst>
          </p:cNvPr>
          <p:cNvSpPr txBox="1"/>
          <p:nvPr/>
        </p:nvSpPr>
        <p:spPr>
          <a:xfrm>
            <a:off x="2611112" y="5475966"/>
            <a:ext cx="32063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800" dirty="0" smtClean="0">
                <a:solidFill>
                  <a:srgbClr val="554F4D"/>
                </a:solidFill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rPr>
              <a:t>시연영상 및 질의응답</a:t>
            </a:r>
            <a:endParaRPr lang="ko-KR" altLang="en-US" sz="2800" dirty="0">
              <a:solidFill>
                <a:srgbClr val="554F4D"/>
              </a:solidFill>
              <a:latin typeface="KoPubWorld돋움체 Medium" pitchFamily="2" charset="-127"/>
              <a:ea typeface="KoPubWorld돋움체 Medium" pitchFamily="2" charset="-127"/>
              <a:cs typeface="KoPubWorld돋움체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7671341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E9FC2F39-B0D1-4A81-A89A-8084234251A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342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6096000" y="820923"/>
            <a:ext cx="6096000" cy="532950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xmlns="" id="{211714C2-2339-4FFD-BDDD-E0583E02D8EA}"/>
              </a:ext>
            </a:extLst>
          </p:cNvPr>
          <p:cNvGrpSpPr/>
          <p:nvPr/>
        </p:nvGrpSpPr>
        <p:grpSpPr>
          <a:xfrm>
            <a:off x="8064000" y="1844184"/>
            <a:ext cx="2160000" cy="2806331"/>
            <a:chOff x="787400" y="1702669"/>
            <a:chExt cx="2160000" cy="2806331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xmlns="" id="{99254D85-09D9-4499-BE1A-401A65408CB4}"/>
                </a:ext>
              </a:extLst>
            </p:cNvPr>
            <p:cNvSpPr/>
            <p:nvPr/>
          </p:nvSpPr>
          <p:spPr>
            <a:xfrm>
              <a:off x="787400" y="2349000"/>
              <a:ext cx="2160000" cy="2160000"/>
            </a:xfrm>
            <a:prstGeom prst="rect">
              <a:avLst/>
            </a:prstGeom>
            <a:solidFill>
              <a:schemeClr val="accent3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5D5B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xmlns="" id="{5FEE42FF-434C-448E-84C4-8410B780A032}"/>
                </a:ext>
              </a:extLst>
            </p:cNvPr>
            <p:cNvSpPr txBox="1"/>
            <p:nvPr/>
          </p:nvSpPr>
          <p:spPr>
            <a:xfrm>
              <a:off x="897422" y="3167390"/>
              <a:ext cx="193995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3600" b="1" dirty="0" smtClean="0">
                  <a:solidFill>
                    <a:srgbClr val="655D5B"/>
                  </a:solidFill>
                  <a:latin typeface="아리따-돋움(TTF)-Medium" pitchFamily="18" charset="-127"/>
                  <a:ea typeface="아리따-돋움(TTF)-Medium" pitchFamily="18" charset="-127"/>
                  <a:cs typeface="KoPubWorld돋움체 Medium" pitchFamily="2" charset="-127"/>
                </a:rPr>
                <a:t>주제 선정</a:t>
              </a:r>
              <a:endParaRPr lang="ko-KR" altLang="en-US" sz="3600" b="1" dirty="0">
                <a:solidFill>
                  <a:srgbClr val="655D5B"/>
                </a:solidFill>
                <a:latin typeface="아리따-돋움(TTF)-Medium" pitchFamily="18" charset="-127"/>
                <a:ea typeface="아리따-돋움(TTF)-Medium" pitchFamily="18" charset="-127"/>
                <a:cs typeface="KoPubWorld돋움체 Medium" pitchFamily="2" charset="-127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xmlns="" id="{2ACAFA94-2B03-48EB-9265-F34BDB3D7C9D}"/>
                </a:ext>
              </a:extLst>
            </p:cNvPr>
            <p:cNvSpPr txBox="1"/>
            <p:nvPr/>
          </p:nvSpPr>
          <p:spPr>
            <a:xfrm>
              <a:off x="1165926" y="1702669"/>
              <a:ext cx="140294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600" dirty="0">
                  <a:solidFill>
                    <a:srgbClr val="655D5B"/>
                  </a:solidFill>
                  <a:latin typeface="아리따-돋움(TTF)-Medium" pitchFamily="18" charset="-127"/>
                  <a:ea typeface="아리따-돋움(TTF)-Medium" pitchFamily="18" charset="-127"/>
                </a:rPr>
                <a:t>Part 1.</a:t>
              </a:r>
              <a:endParaRPr lang="ko-KR" altLang="en-US" sz="3600" dirty="0">
                <a:solidFill>
                  <a:srgbClr val="655D5B"/>
                </a:solidFill>
                <a:latin typeface="아리따-돋움(TTF)-Medium" pitchFamily="18" charset="-127"/>
                <a:ea typeface="아리따-돋움(TTF)-Medium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4266049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FCE5C4DE-C1B3-47C0-8D38-2C9295EA2307}"/>
              </a:ext>
            </a:extLst>
          </p:cNvPr>
          <p:cNvGrpSpPr/>
          <p:nvPr/>
        </p:nvGrpSpPr>
        <p:grpSpPr>
          <a:xfrm>
            <a:off x="334429" y="266337"/>
            <a:ext cx="11531000" cy="6265092"/>
            <a:chOff x="5400643" y="73297"/>
            <a:chExt cx="6096000" cy="555752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xmlns="" id="{0A86A2F4-BE7E-4806-A85F-F9C3063D622C}"/>
                </a:ext>
              </a:extLst>
            </p:cNvPr>
            <p:cNvSpPr/>
            <p:nvPr/>
          </p:nvSpPr>
          <p:spPr>
            <a:xfrm>
              <a:off x="5400643" y="73297"/>
              <a:ext cx="6096000" cy="5557520"/>
            </a:xfrm>
            <a:prstGeom prst="rect">
              <a:avLst/>
            </a:prstGeom>
            <a:solidFill>
              <a:srgbClr val="FCF7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xmlns="" id="{E28AE641-C095-48C8-9C44-5C8D5E53D4A5}"/>
                </a:ext>
              </a:extLst>
            </p:cNvPr>
            <p:cNvSpPr txBox="1"/>
            <p:nvPr/>
          </p:nvSpPr>
          <p:spPr>
            <a:xfrm>
              <a:off x="5813383" y="2986002"/>
              <a:ext cx="5270520" cy="3488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just">
                <a:lnSpc>
                  <a:spcPct val="120000"/>
                </a:lnSpc>
              </a:pPr>
              <a:endParaRPr lang="ko-KR" altLang="en-US" sz="1600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xmlns="" id="{624BE716-21DA-47D3-84F9-025BAE32AB44}"/>
                </a:ext>
              </a:extLst>
            </p:cNvPr>
            <p:cNvSpPr txBox="1"/>
            <p:nvPr/>
          </p:nvSpPr>
          <p:spPr>
            <a:xfrm>
              <a:off x="5508583" y="172442"/>
              <a:ext cx="1679809" cy="5733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dirty="0" smtClean="0">
                  <a:solidFill>
                    <a:srgbClr val="655D5B"/>
                  </a:solidFill>
                  <a:latin typeface="아리따-돋움(TTF)-Medium" pitchFamily="18" charset="-127"/>
                  <a:ea typeface="아리따-돋움(TTF)-Medium" pitchFamily="18" charset="-127"/>
                </a:rPr>
                <a:t>Part 1. </a:t>
              </a:r>
              <a:r>
                <a:rPr lang="ko-KR" altLang="en-US" sz="3600" dirty="0" smtClean="0">
                  <a:solidFill>
                    <a:srgbClr val="655D5B"/>
                  </a:solidFill>
                  <a:latin typeface="아리따-돋움(TTF)-Medium" pitchFamily="18" charset="-127"/>
                  <a:ea typeface="아리따-돋움(TTF)-Medium" pitchFamily="18" charset="-127"/>
                </a:rPr>
                <a:t>선정이유</a:t>
              </a:r>
              <a:endParaRPr lang="ko-KR" altLang="en-US" sz="3600" dirty="0">
                <a:solidFill>
                  <a:srgbClr val="655D5B"/>
                </a:solidFill>
                <a:latin typeface="아리따-돋움(TTF)-Medium" pitchFamily="18" charset="-127"/>
                <a:ea typeface="아리따-돋움(TTF)-Medium" pitchFamily="18" charset="-127"/>
              </a:endParaRPr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xmlns="" id="{0B325F5D-7B2F-4A4D-A205-7DB0030B28D3}"/>
                </a:ext>
              </a:extLst>
            </p:cNvPr>
            <p:cNvCxnSpPr/>
            <p:nvPr/>
          </p:nvCxnSpPr>
          <p:spPr>
            <a:xfrm>
              <a:off x="5508583" y="739020"/>
              <a:ext cx="568773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" name="Picture 2" descr="카톡 2시간 먹통에…새해인사 줄줄이 &amp;#39;배달사고&amp;#39;-국민일보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5698" y="1246053"/>
            <a:ext cx="3599999" cy="36000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회의용 줌 다운로드 센터 (https://zoom.us/download)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155" y="1308827"/>
            <a:ext cx="3600000" cy="36000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299929" y="2931429"/>
            <a:ext cx="3600000" cy="36000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167640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0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" dur="25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E9FC2F39-B0D1-4A81-A89A-8084234251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5316"/>
            <a:ext cx="12192000" cy="6934200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xmlns="" id="{211714C2-2339-4FFD-BDDD-E0583E02D8EA}"/>
              </a:ext>
            </a:extLst>
          </p:cNvPr>
          <p:cNvGrpSpPr/>
          <p:nvPr/>
        </p:nvGrpSpPr>
        <p:grpSpPr>
          <a:xfrm>
            <a:off x="2827971" y="1016870"/>
            <a:ext cx="2160000" cy="2806331"/>
            <a:chOff x="787400" y="1702669"/>
            <a:chExt cx="2160000" cy="2806331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xmlns="" id="{99254D85-09D9-4499-BE1A-401A65408CB4}"/>
                </a:ext>
              </a:extLst>
            </p:cNvPr>
            <p:cNvSpPr/>
            <p:nvPr/>
          </p:nvSpPr>
          <p:spPr>
            <a:xfrm>
              <a:off x="787400" y="2349000"/>
              <a:ext cx="2160000" cy="2160000"/>
            </a:xfrm>
            <a:prstGeom prst="rect">
              <a:avLst/>
            </a:prstGeom>
            <a:solidFill>
              <a:schemeClr val="accent3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5D5B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xmlns="" id="{5FEE42FF-434C-448E-84C4-8410B780A032}"/>
                </a:ext>
              </a:extLst>
            </p:cNvPr>
            <p:cNvSpPr txBox="1"/>
            <p:nvPr/>
          </p:nvSpPr>
          <p:spPr>
            <a:xfrm>
              <a:off x="950321" y="3167390"/>
              <a:ext cx="183415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3600" b="1" dirty="0" smtClean="0">
                  <a:solidFill>
                    <a:srgbClr val="655D5B"/>
                  </a:solidFill>
                  <a:latin typeface="아리따-돋움(TTF)-Medium" pitchFamily="18" charset="-127"/>
                  <a:ea typeface="아리따-돋움(TTF)-Medium" pitchFamily="18" charset="-127"/>
                  <a:cs typeface="KoPubWorld돋움체 Medium" pitchFamily="2" charset="-127"/>
                </a:rPr>
                <a:t>진행사항</a:t>
              </a:r>
              <a:endParaRPr lang="ko-KR" altLang="en-US" sz="3600" b="1" dirty="0">
                <a:solidFill>
                  <a:srgbClr val="655D5B"/>
                </a:solidFill>
                <a:latin typeface="아리따-돋움(TTF)-Medium" pitchFamily="18" charset="-127"/>
                <a:ea typeface="아리따-돋움(TTF)-Medium" pitchFamily="18" charset="-127"/>
                <a:cs typeface="KoPubWorld돋움체 Medium" pitchFamily="2" charset="-127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xmlns="" id="{2ACAFA94-2B03-48EB-9265-F34BDB3D7C9D}"/>
                </a:ext>
              </a:extLst>
            </p:cNvPr>
            <p:cNvSpPr txBox="1"/>
            <p:nvPr/>
          </p:nvSpPr>
          <p:spPr>
            <a:xfrm>
              <a:off x="1064936" y="1702669"/>
              <a:ext cx="160492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4000" dirty="0">
                  <a:solidFill>
                    <a:srgbClr val="655D5B"/>
                  </a:solidFill>
                  <a:latin typeface="아리따-돋움(TTF)-Medium" pitchFamily="18" charset="-127"/>
                  <a:ea typeface="아리따-돋움(TTF)-Medium" pitchFamily="18" charset="-127"/>
                </a:rPr>
                <a:t>Part </a:t>
              </a:r>
              <a:r>
                <a:rPr lang="en-US" altLang="ko-KR" sz="4000" dirty="0" smtClean="0">
                  <a:solidFill>
                    <a:srgbClr val="655D5B"/>
                  </a:solidFill>
                  <a:latin typeface="아리따-돋움(TTF)-Medium" pitchFamily="18" charset="-127"/>
                  <a:ea typeface="아리따-돋움(TTF)-Medium" pitchFamily="18" charset="-127"/>
                </a:rPr>
                <a:t>2.</a:t>
              </a:r>
              <a:endParaRPr lang="ko-KR" altLang="en-US" sz="4000" dirty="0">
                <a:solidFill>
                  <a:srgbClr val="655D5B"/>
                </a:solidFill>
                <a:latin typeface="아리따-돋움(TTF)-Medium" pitchFamily="18" charset="-127"/>
                <a:ea typeface="아리따-돋움(TTF)-Medium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0056590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xmlns="" id="{1C2A5CB6-509E-4BDD-AF92-C1B2290457EE}"/>
              </a:ext>
            </a:extLst>
          </p:cNvPr>
          <p:cNvCxnSpPr>
            <a:cxnSpLocks/>
          </p:cNvCxnSpPr>
          <p:nvPr/>
        </p:nvCxnSpPr>
        <p:spPr>
          <a:xfrm>
            <a:off x="622300" y="1143000"/>
            <a:ext cx="115697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D45A5B82-5CCC-4A00-B9DD-C58D174766AA}"/>
              </a:ext>
            </a:extLst>
          </p:cNvPr>
          <p:cNvSpPr txBox="1"/>
          <p:nvPr/>
        </p:nvSpPr>
        <p:spPr>
          <a:xfrm>
            <a:off x="811411" y="350594"/>
            <a:ext cx="34197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600" dirty="0" smtClean="0">
                <a:solidFill>
                  <a:srgbClr val="655D5B"/>
                </a:solidFill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rPr>
              <a:t>Part 2. </a:t>
            </a:r>
            <a:r>
              <a:rPr lang="ko-KR" altLang="en-US" sz="3600" dirty="0" smtClean="0">
                <a:solidFill>
                  <a:srgbClr val="655D5B"/>
                </a:solidFill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rPr>
              <a:t>전체 일정</a:t>
            </a:r>
            <a:endParaRPr lang="ko-KR" altLang="en-US" sz="3600" dirty="0">
              <a:solidFill>
                <a:srgbClr val="655D5B"/>
              </a:solidFill>
              <a:latin typeface="KoPubWorld돋움체 Medium" pitchFamily="2" charset="-127"/>
              <a:ea typeface="KoPubWorld돋움체 Medium" pitchFamily="2" charset="-127"/>
              <a:cs typeface="KoPubWorld돋움체 Medium" pitchFamily="2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xmlns="" id="{D33A924D-3842-42C7-99F7-8A46055AA25A}"/>
              </a:ext>
            </a:extLst>
          </p:cNvPr>
          <p:cNvSpPr/>
          <p:nvPr/>
        </p:nvSpPr>
        <p:spPr>
          <a:xfrm>
            <a:off x="-5" y="-1"/>
            <a:ext cx="86586" cy="68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655D5B"/>
              </a:solidFill>
              <a:latin typeface="KoPubWorld돋움체 Medium" pitchFamily="2" charset="-127"/>
              <a:ea typeface="KoPubWorld돋움체 Medium" pitchFamily="2" charset="-127"/>
              <a:cs typeface="KoPubWorld돋움체 Medium" pitchFamily="2" charset="-127"/>
            </a:endParaRPr>
          </a:p>
        </p:txBody>
      </p:sp>
      <p:grpSp>
        <p:nvGrpSpPr>
          <p:cNvPr id="83" name="그룹 82">
            <a:extLst>
              <a:ext uri="{FF2B5EF4-FFF2-40B4-BE49-F238E27FC236}">
                <a16:creationId xmlns:a16="http://schemas.microsoft.com/office/drawing/2014/main" xmlns="" id="{FCE5C4DE-C1B3-47C0-8D38-2C9295EA2307}"/>
              </a:ext>
            </a:extLst>
          </p:cNvPr>
          <p:cNvGrpSpPr/>
          <p:nvPr/>
        </p:nvGrpSpPr>
        <p:grpSpPr>
          <a:xfrm>
            <a:off x="610970" y="509510"/>
            <a:ext cx="11531000" cy="5922287"/>
            <a:chOff x="5363614" y="2986002"/>
            <a:chExt cx="6096000" cy="6378743"/>
          </a:xfrm>
        </p:grpSpPr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xmlns="" id="{0A86A2F4-BE7E-4806-A85F-F9C3063D622C}"/>
                </a:ext>
              </a:extLst>
            </p:cNvPr>
            <p:cNvSpPr/>
            <p:nvPr/>
          </p:nvSpPr>
          <p:spPr>
            <a:xfrm>
              <a:off x="5363614" y="3807225"/>
              <a:ext cx="6096000" cy="5557520"/>
            </a:xfrm>
            <a:prstGeom prst="rect">
              <a:avLst/>
            </a:prstGeom>
            <a:solidFill>
              <a:srgbClr val="FCF7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xmlns="" id="{E28AE641-C095-48C8-9C44-5C8D5E53D4A5}"/>
                </a:ext>
              </a:extLst>
            </p:cNvPr>
            <p:cNvSpPr txBox="1"/>
            <p:nvPr/>
          </p:nvSpPr>
          <p:spPr>
            <a:xfrm>
              <a:off x="5813383" y="2986002"/>
              <a:ext cx="5270520" cy="3488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just">
                <a:lnSpc>
                  <a:spcPct val="120000"/>
                </a:lnSpc>
              </a:pPr>
              <a:endParaRPr lang="ko-KR" altLang="en-US" sz="1600" dirty="0"/>
            </a:p>
          </p:txBody>
        </p:sp>
      </p:grpSp>
      <p:sp>
        <p:nvSpPr>
          <p:cNvPr id="39" name="직사각형 38">
            <a:extLst>
              <a:ext uri="{FF2B5EF4-FFF2-40B4-BE49-F238E27FC236}">
                <a16:creationId xmlns:a16="http://schemas.microsoft.com/office/drawing/2014/main" xmlns="" id="{08F45EBD-63EC-4384-A731-1993017A7167}"/>
              </a:ext>
            </a:extLst>
          </p:cNvPr>
          <p:cNvSpPr/>
          <p:nvPr/>
        </p:nvSpPr>
        <p:spPr>
          <a:xfrm>
            <a:off x="2974811" y="2952856"/>
            <a:ext cx="2263663" cy="84835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655D5B"/>
              </a:solidFill>
              <a:latin typeface="KoPubWorld돋움체 Medium" pitchFamily="2" charset="-127"/>
              <a:ea typeface="KoPubWorld돋움체 Medium" pitchFamily="2" charset="-127"/>
              <a:cs typeface="KoPubWorld돋움체 Medium" pitchFamily="2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xmlns="" id="{08F45EBD-63EC-4384-A731-1993017A7167}"/>
              </a:ext>
            </a:extLst>
          </p:cNvPr>
          <p:cNvSpPr/>
          <p:nvPr/>
        </p:nvSpPr>
        <p:spPr>
          <a:xfrm>
            <a:off x="775247" y="2742769"/>
            <a:ext cx="2211914" cy="84835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655D5B"/>
              </a:solidFill>
              <a:latin typeface="KoPubWorld돋움체 Medium" pitchFamily="2" charset="-127"/>
              <a:ea typeface="KoPubWorld돋움체 Medium" pitchFamily="2" charset="-127"/>
              <a:cs typeface="KoPubWorld돋움체 Medium" pitchFamily="2" charset="-127"/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xmlns="" id="{F679F379-2E9B-491E-B893-0E0E9B5EEDC1}"/>
              </a:ext>
            </a:extLst>
          </p:cNvPr>
          <p:cNvGrpSpPr/>
          <p:nvPr/>
        </p:nvGrpSpPr>
        <p:grpSpPr>
          <a:xfrm>
            <a:off x="756980" y="1465170"/>
            <a:ext cx="11099320" cy="4963892"/>
            <a:chOff x="811410" y="3004822"/>
            <a:chExt cx="11099320" cy="3499196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xmlns="" id="{6EA076D4-0290-4636-8CF6-DA2C8043D862}"/>
                </a:ext>
              </a:extLst>
            </p:cNvPr>
            <p:cNvGrpSpPr/>
            <p:nvPr/>
          </p:nvGrpSpPr>
          <p:grpSpPr>
            <a:xfrm>
              <a:off x="811410" y="3004822"/>
              <a:ext cx="11096109" cy="848355"/>
              <a:chOff x="731520" y="3004822"/>
              <a:chExt cx="9804400" cy="848355"/>
            </a:xfrm>
          </p:grpSpPr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xmlns="" id="{97D38037-9F81-40BA-A228-F6BEFBE2E34B}"/>
                  </a:ext>
                </a:extLst>
              </p:cNvPr>
              <p:cNvSpPr/>
              <p:nvPr/>
            </p:nvSpPr>
            <p:spPr>
              <a:xfrm>
                <a:off x="731520" y="3004822"/>
                <a:ext cx="1960880" cy="848355"/>
              </a:xfrm>
              <a:prstGeom prst="rect">
                <a:avLst/>
              </a:prstGeom>
              <a:solidFill>
                <a:srgbClr val="EEE9E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655D5B"/>
                  </a:solidFill>
                  <a:latin typeface="KoPubWorld돋움체 Medium" pitchFamily="2" charset="-127"/>
                  <a:ea typeface="KoPubWorld돋움체 Medium" pitchFamily="2" charset="-127"/>
                  <a:cs typeface="KoPubWorld돋움체 Medium" pitchFamily="2" charset="-127"/>
                </a:endParaRPr>
              </a:p>
            </p:txBody>
          </p:sp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xmlns="" id="{F625CE6C-D032-42BE-81B2-82DB3F9CE85E}"/>
                  </a:ext>
                </a:extLst>
              </p:cNvPr>
              <p:cNvSpPr/>
              <p:nvPr/>
            </p:nvSpPr>
            <p:spPr>
              <a:xfrm>
                <a:off x="2692400" y="3004822"/>
                <a:ext cx="1960880" cy="848355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655D5B"/>
                  </a:solidFill>
                  <a:latin typeface="KoPubWorld돋움체 Medium" pitchFamily="2" charset="-127"/>
                  <a:ea typeface="KoPubWorld돋움체 Medium" pitchFamily="2" charset="-127"/>
                  <a:cs typeface="KoPubWorld돋움체 Medium" pitchFamily="2" charset="-127"/>
                </a:endParaRPr>
              </a:p>
            </p:txBody>
          </p:sp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xmlns="" id="{58D13F68-CDE5-47AB-9C56-8EB29EA1BD6C}"/>
                  </a:ext>
                </a:extLst>
              </p:cNvPr>
              <p:cNvSpPr/>
              <p:nvPr/>
            </p:nvSpPr>
            <p:spPr>
              <a:xfrm>
                <a:off x="4653280" y="3004822"/>
                <a:ext cx="1960880" cy="848355"/>
              </a:xfrm>
              <a:prstGeom prst="rect">
                <a:avLst/>
              </a:prstGeom>
              <a:solidFill>
                <a:schemeClr val="accent3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655D5B"/>
                  </a:solidFill>
                  <a:latin typeface="KoPubWorld돋움체 Medium" pitchFamily="2" charset="-127"/>
                  <a:ea typeface="KoPubWorld돋움체 Medium" pitchFamily="2" charset="-127"/>
                  <a:cs typeface="KoPubWorld돋움체 Medium" pitchFamily="2" charset="-127"/>
                </a:endParaRPr>
              </a:p>
            </p:txBody>
          </p: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xmlns="" id="{8BBF00AA-8002-42D5-97E8-81C451B060AF}"/>
                  </a:ext>
                </a:extLst>
              </p:cNvPr>
              <p:cNvSpPr/>
              <p:nvPr/>
            </p:nvSpPr>
            <p:spPr>
              <a:xfrm>
                <a:off x="6614160" y="3004822"/>
                <a:ext cx="1960880" cy="84835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655D5B"/>
                  </a:solidFill>
                  <a:latin typeface="KoPubWorld돋움체 Medium" pitchFamily="2" charset="-127"/>
                  <a:ea typeface="KoPubWorld돋움체 Medium" pitchFamily="2" charset="-127"/>
                  <a:cs typeface="KoPubWorld돋움체 Medium" pitchFamily="2" charset="-127"/>
                </a:endParaRPr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xmlns="" id="{9FB7F73A-9E5A-4736-BAFE-217E0E7BF445}"/>
                  </a:ext>
                </a:extLst>
              </p:cNvPr>
              <p:cNvSpPr/>
              <p:nvPr/>
            </p:nvSpPr>
            <p:spPr>
              <a:xfrm>
                <a:off x="8575040" y="3004822"/>
                <a:ext cx="1960880" cy="848355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655D5B"/>
                  </a:solidFill>
                  <a:latin typeface="KoPubWorld돋움체 Medium" pitchFamily="2" charset="-127"/>
                  <a:ea typeface="KoPubWorld돋움체 Medium" pitchFamily="2" charset="-127"/>
                  <a:cs typeface="KoPubWorld돋움체 Medium" pitchFamily="2" charset="-127"/>
                </a:endParaRPr>
              </a:p>
            </p:txBody>
          </p:sp>
        </p:grp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xmlns="" id="{785F5705-9566-46E1-B7EB-E750E86DCF93}"/>
                </a:ext>
              </a:extLst>
            </p:cNvPr>
            <p:cNvCxnSpPr/>
            <p:nvPr/>
          </p:nvCxnSpPr>
          <p:spPr>
            <a:xfrm>
              <a:off x="811410" y="3004822"/>
              <a:ext cx="18267" cy="3499196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화살표 연결선 25">
              <a:extLst>
                <a:ext uri="{FF2B5EF4-FFF2-40B4-BE49-F238E27FC236}">
                  <a16:creationId xmlns:a16="http://schemas.microsoft.com/office/drawing/2014/main" xmlns="" id="{F7EFE617-B1BF-4A5E-BD45-6B6CF2C73EB9}"/>
                </a:ext>
              </a:extLst>
            </p:cNvPr>
            <p:cNvCxnSpPr>
              <a:cxnSpLocks/>
            </p:cNvCxnSpPr>
            <p:nvPr/>
          </p:nvCxnSpPr>
          <p:spPr>
            <a:xfrm>
              <a:off x="811410" y="6330342"/>
              <a:ext cx="11085941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xmlns="" id="{391C1B0C-789F-4300-AA0D-EB4C1D0486FD}"/>
                </a:ext>
              </a:extLst>
            </p:cNvPr>
            <p:cNvSpPr txBox="1"/>
            <p:nvPr/>
          </p:nvSpPr>
          <p:spPr>
            <a:xfrm>
              <a:off x="1510330" y="3228944"/>
              <a:ext cx="809837" cy="3688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800" dirty="0" smtClean="0">
                  <a:solidFill>
                    <a:srgbClr val="655D5B"/>
                  </a:solidFill>
                  <a:latin typeface="KoPubWorld돋움체 Medium" pitchFamily="2" charset="-127"/>
                  <a:ea typeface="KoPubWorld돋움체 Medium" pitchFamily="2" charset="-127"/>
                  <a:cs typeface="KoPubWorld돋움체 Medium" pitchFamily="2" charset="-127"/>
                </a:rPr>
                <a:t>일정</a:t>
              </a:r>
              <a:endParaRPr lang="ko-KR" altLang="en-US" sz="2800" dirty="0">
                <a:solidFill>
                  <a:srgbClr val="655D5B"/>
                </a:solidFill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xmlns="" id="{51AEAAEE-192E-4033-A553-DEEA123BD43F}"/>
                </a:ext>
              </a:extLst>
            </p:cNvPr>
            <p:cNvSpPr txBox="1"/>
            <p:nvPr/>
          </p:nvSpPr>
          <p:spPr>
            <a:xfrm>
              <a:off x="3053151" y="3228944"/>
              <a:ext cx="2164375" cy="3688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800" dirty="0" smtClean="0">
                  <a:solidFill>
                    <a:srgbClr val="655D5B"/>
                  </a:solidFill>
                  <a:latin typeface="KoPubWorld돋움체 Medium" pitchFamily="2" charset="-127"/>
                  <a:ea typeface="KoPubWorld돋움체 Medium" pitchFamily="2" charset="-127"/>
                  <a:cs typeface="KoPubWorld돋움체 Medium" pitchFamily="2" charset="-127"/>
                </a:rPr>
                <a:t>요구사항 분석</a:t>
              </a:r>
              <a:endParaRPr lang="ko-KR" altLang="en-US" sz="2800" dirty="0">
                <a:solidFill>
                  <a:srgbClr val="655D5B"/>
                </a:solidFill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xmlns="" id="{F80FA524-44A5-475D-91FE-1C3B43EED020}"/>
                </a:ext>
              </a:extLst>
            </p:cNvPr>
            <p:cNvSpPr txBox="1"/>
            <p:nvPr/>
          </p:nvSpPr>
          <p:spPr>
            <a:xfrm>
              <a:off x="5950509" y="3228944"/>
              <a:ext cx="809837" cy="3688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800" dirty="0" smtClean="0">
                  <a:solidFill>
                    <a:srgbClr val="655D5B"/>
                  </a:solidFill>
                  <a:latin typeface="KoPubWorld돋움체 Medium" pitchFamily="2" charset="-127"/>
                  <a:ea typeface="KoPubWorld돋움체 Medium" pitchFamily="2" charset="-127"/>
                  <a:cs typeface="KoPubWorld돋움체 Medium" pitchFamily="2" charset="-127"/>
                </a:rPr>
                <a:t>설계</a:t>
              </a:r>
              <a:endParaRPr lang="ko-KR" altLang="en-US" sz="2800" dirty="0">
                <a:solidFill>
                  <a:srgbClr val="655D5B"/>
                </a:solidFill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xmlns="" id="{061E6601-5D2D-4566-AA14-2E3C4ACB80F2}"/>
                </a:ext>
              </a:extLst>
            </p:cNvPr>
            <p:cNvSpPr txBox="1"/>
            <p:nvPr/>
          </p:nvSpPr>
          <p:spPr>
            <a:xfrm>
              <a:off x="8170599" y="3228944"/>
              <a:ext cx="809837" cy="3688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800" dirty="0" smtClean="0">
                  <a:solidFill>
                    <a:srgbClr val="655D5B"/>
                  </a:solidFill>
                  <a:latin typeface="KoPubWorld돋움체 Medium" pitchFamily="2" charset="-127"/>
                  <a:ea typeface="KoPubWorld돋움체 Medium" pitchFamily="2" charset="-127"/>
                  <a:cs typeface="KoPubWorld돋움체 Medium" pitchFamily="2" charset="-127"/>
                </a:rPr>
                <a:t>구현</a:t>
              </a:r>
              <a:endParaRPr lang="ko-KR" altLang="en-US" sz="2800" dirty="0">
                <a:solidFill>
                  <a:srgbClr val="655D5B"/>
                </a:solidFill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xmlns="" id="{7BB8B0EF-E0E8-46DA-B738-1C466801C711}"/>
                </a:ext>
              </a:extLst>
            </p:cNvPr>
            <p:cNvSpPr txBox="1"/>
            <p:nvPr/>
          </p:nvSpPr>
          <p:spPr>
            <a:xfrm>
              <a:off x="10234396" y="3228944"/>
              <a:ext cx="1122423" cy="3688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800" dirty="0" smtClean="0">
                  <a:solidFill>
                    <a:srgbClr val="655D5B"/>
                  </a:solidFill>
                  <a:latin typeface="KoPubWorld돋움체 Medium" pitchFamily="2" charset="-127"/>
                  <a:ea typeface="KoPubWorld돋움체 Medium" pitchFamily="2" charset="-127"/>
                  <a:cs typeface="KoPubWorld돋움체 Medium" pitchFamily="2" charset="-127"/>
                </a:rPr>
                <a:t>테스트</a:t>
              </a:r>
              <a:endParaRPr lang="ko-KR" altLang="en-US" sz="2800" dirty="0">
                <a:solidFill>
                  <a:srgbClr val="655D5B"/>
                </a:solidFill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endParaRPr>
            </a:p>
          </p:txBody>
        </p: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xmlns="" id="{9C17579A-DCB0-4AAE-A34D-3A30F331161B}"/>
                </a:ext>
              </a:extLst>
            </p:cNvPr>
            <p:cNvCxnSpPr/>
            <p:nvPr/>
          </p:nvCxnSpPr>
          <p:spPr>
            <a:xfrm>
              <a:off x="5257234" y="3004822"/>
              <a:ext cx="24785" cy="3499196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xmlns="" id="{E47D3F60-8C3B-4802-AC32-5C0237D55B5E}"/>
                </a:ext>
              </a:extLst>
            </p:cNvPr>
            <p:cNvCxnSpPr/>
            <p:nvPr/>
          </p:nvCxnSpPr>
          <p:spPr>
            <a:xfrm>
              <a:off x="7464906" y="3004822"/>
              <a:ext cx="25447" cy="3499196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xmlns="" id="{38C0E608-D9A8-427F-8E6C-842256C9451B}"/>
                </a:ext>
              </a:extLst>
            </p:cNvPr>
            <p:cNvCxnSpPr/>
            <p:nvPr/>
          </p:nvCxnSpPr>
          <p:spPr>
            <a:xfrm>
              <a:off x="9692898" y="3004822"/>
              <a:ext cx="19888" cy="3499196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xmlns="" id="{0F2D6899-C951-46C6-95BA-F4D298449135}"/>
                </a:ext>
              </a:extLst>
            </p:cNvPr>
            <p:cNvCxnSpPr/>
            <p:nvPr/>
          </p:nvCxnSpPr>
          <p:spPr>
            <a:xfrm>
              <a:off x="11910730" y="3004822"/>
              <a:ext cx="0" cy="3499196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xmlns="" id="{3BF22B36-C7F4-4470-9199-9FA1E8301E6E}"/>
                </a:ext>
              </a:extLst>
            </p:cNvPr>
            <p:cNvCxnSpPr/>
            <p:nvPr/>
          </p:nvCxnSpPr>
          <p:spPr>
            <a:xfrm>
              <a:off x="3029242" y="3004822"/>
              <a:ext cx="0" cy="3499196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직사각형 36">
            <a:extLst>
              <a:ext uri="{FF2B5EF4-FFF2-40B4-BE49-F238E27FC236}">
                <a16:creationId xmlns:a16="http://schemas.microsoft.com/office/drawing/2014/main" xmlns="" id="{FEE33BDB-0EB9-4EB2-8C52-A114B01B7C4E}"/>
              </a:ext>
            </a:extLst>
          </p:cNvPr>
          <p:cNvSpPr/>
          <p:nvPr/>
        </p:nvSpPr>
        <p:spPr>
          <a:xfrm>
            <a:off x="5227589" y="3246020"/>
            <a:ext cx="2219220" cy="150663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655D5B"/>
              </a:solidFill>
              <a:latin typeface="KoPubWorld돋움체 Medium" pitchFamily="2" charset="-127"/>
              <a:ea typeface="KoPubWorld돋움체 Medium" pitchFamily="2" charset="-127"/>
              <a:cs typeface="KoPubWorld돋움체 Medium" pitchFamily="2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391C1B0C-789F-4300-AA0D-EB4C1D0486FD}"/>
              </a:ext>
            </a:extLst>
          </p:cNvPr>
          <p:cNvSpPr txBox="1"/>
          <p:nvPr/>
        </p:nvSpPr>
        <p:spPr>
          <a:xfrm>
            <a:off x="1474831" y="2962672"/>
            <a:ext cx="7617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rgbClr val="655D5B"/>
                </a:solidFill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rPr>
              <a:t>WBS</a:t>
            </a:r>
            <a:endParaRPr lang="ko-KR" altLang="en-US" sz="2000" dirty="0">
              <a:solidFill>
                <a:srgbClr val="655D5B"/>
              </a:solidFill>
              <a:latin typeface="KoPubWorld돋움체 Medium" pitchFamily="2" charset="-127"/>
              <a:ea typeface="KoPubWorld돋움체 Medium" pitchFamily="2" charset="-127"/>
              <a:cs typeface="KoPubWorld돋움체 Medium" pitchFamily="2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391C1B0C-789F-4300-AA0D-EB4C1D0486FD}"/>
              </a:ext>
            </a:extLst>
          </p:cNvPr>
          <p:cNvSpPr txBox="1"/>
          <p:nvPr/>
        </p:nvSpPr>
        <p:spPr>
          <a:xfrm>
            <a:off x="3561504" y="3158616"/>
            <a:ext cx="10823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solidFill>
                  <a:srgbClr val="655D5B"/>
                </a:solidFill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rPr>
              <a:t>요구분</a:t>
            </a:r>
            <a:r>
              <a:rPr lang="ko-KR" altLang="en-US" sz="2000" dirty="0">
                <a:solidFill>
                  <a:srgbClr val="655D5B"/>
                </a:solidFill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rPr>
              <a:t>석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xmlns="" id="{FEE33BDB-0EB9-4EB2-8C52-A114B01B7C4E}"/>
              </a:ext>
            </a:extLst>
          </p:cNvPr>
          <p:cNvSpPr/>
          <p:nvPr/>
        </p:nvSpPr>
        <p:spPr>
          <a:xfrm>
            <a:off x="7446808" y="4222842"/>
            <a:ext cx="2211547" cy="118296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655D5B"/>
              </a:solidFill>
              <a:latin typeface="KoPubWorld돋움체 Medium" pitchFamily="2" charset="-127"/>
              <a:ea typeface="KoPubWorld돋움체 Medium" pitchFamily="2" charset="-127"/>
              <a:cs typeface="KoPubWorld돋움체 Medium" pitchFamily="2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xmlns="" id="{FEE33BDB-0EB9-4EB2-8C52-A114B01B7C4E}"/>
              </a:ext>
            </a:extLst>
          </p:cNvPr>
          <p:cNvSpPr/>
          <p:nvPr/>
        </p:nvSpPr>
        <p:spPr>
          <a:xfrm>
            <a:off x="9658356" y="4899934"/>
            <a:ext cx="2197944" cy="84835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655D5B"/>
              </a:solidFill>
              <a:latin typeface="KoPubWorld돋움체 Medium" pitchFamily="2" charset="-127"/>
              <a:ea typeface="KoPubWorld돋움체 Medium" pitchFamily="2" charset="-127"/>
              <a:cs typeface="KoPubWorld돋움체 Medium" pitchFamily="2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391C1B0C-789F-4300-AA0D-EB4C1D0486FD}"/>
              </a:ext>
            </a:extLst>
          </p:cNvPr>
          <p:cNvSpPr txBox="1"/>
          <p:nvPr/>
        </p:nvSpPr>
        <p:spPr>
          <a:xfrm>
            <a:off x="5294235" y="3336624"/>
            <a:ext cx="205376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rgbClr val="655D5B"/>
                </a:solidFill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rPr>
              <a:t>UI</a:t>
            </a:r>
            <a:r>
              <a:rPr lang="ko-KR" altLang="en-US" sz="2000" dirty="0" smtClean="0">
                <a:solidFill>
                  <a:srgbClr val="655D5B"/>
                </a:solidFill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rPr>
              <a:t>설계</a:t>
            </a:r>
            <a:r>
              <a:rPr lang="en-US" altLang="ko-KR" sz="2000" dirty="0" smtClean="0">
                <a:solidFill>
                  <a:srgbClr val="655D5B"/>
                </a:solidFill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rPr>
              <a:t/>
            </a:r>
            <a:br>
              <a:rPr lang="en-US" altLang="ko-KR" sz="2000" dirty="0" smtClean="0">
                <a:solidFill>
                  <a:srgbClr val="655D5B"/>
                </a:solidFill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rPr>
            </a:br>
            <a:r>
              <a:rPr lang="ko-KR" altLang="en-US" sz="2000" dirty="0" err="1" smtClean="0">
                <a:solidFill>
                  <a:srgbClr val="655D5B"/>
                </a:solidFill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rPr>
              <a:t>아키텍쳐</a:t>
            </a:r>
            <a:endParaRPr lang="en-US" altLang="ko-KR" sz="2000" dirty="0" smtClean="0">
              <a:solidFill>
                <a:srgbClr val="655D5B"/>
              </a:solidFill>
              <a:latin typeface="KoPubWorld돋움체 Medium" pitchFamily="2" charset="-127"/>
              <a:ea typeface="KoPubWorld돋움체 Medium" pitchFamily="2" charset="-127"/>
              <a:cs typeface="KoPubWorld돋움체 Medium" pitchFamily="2" charset="-127"/>
            </a:endParaRPr>
          </a:p>
          <a:p>
            <a:pPr algn="ctr"/>
            <a:r>
              <a:rPr lang="ko-KR" altLang="en-US" sz="2000" dirty="0" smtClean="0">
                <a:solidFill>
                  <a:srgbClr val="655D5B"/>
                </a:solidFill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rPr>
              <a:t>데이터베이스</a:t>
            </a:r>
            <a:endParaRPr lang="en-US" altLang="ko-KR" sz="2000" dirty="0" smtClean="0">
              <a:solidFill>
                <a:srgbClr val="655D5B"/>
              </a:solidFill>
              <a:latin typeface="KoPubWorld돋움체 Medium" pitchFamily="2" charset="-127"/>
              <a:ea typeface="KoPubWorld돋움체 Medium" pitchFamily="2" charset="-127"/>
              <a:cs typeface="KoPubWorld돋움체 Medium" pitchFamily="2" charset="-127"/>
            </a:endParaRPr>
          </a:p>
          <a:p>
            <a:pPr algn="ctr"/>
            <a:r>
              <a:rPr lang="ko-KR" altLang="en-US" sz="2000" dirty="0" smtClean="0">
                <a:solidFill>
                  <a:srgbClr val="655D5B"/>
                </a:solidFill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rPr>
              <a:t>시퀀스 다이어그램</a:t>
            </a:r>
            <a:endParaRPr lang="en-US" altLang="ko-KR" sz="2000" dirty="0" smtClean="0">
              <a:solidFill>
                <a:srgbClr val="655D5B"/>
              </a:solidFill>
              <a:latin typeface="KoPubWorld돋움체 Medium" pitchFamily="2" charset="-127"/>
              <a:ea typeface="KoPubWorld돋움체 Medium" pitchFamily="2" charset="-127"/>
              <a:cs typeface="KoPubWorld돋움체 Medium" pitchFamily="2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xmlns="" id="{391C1B0C-789F-4300-AA0D-EB4C1D0486FD}"/>
              </a:ext>
            </a:extLst>
          </p:cNvPr>
          <p:cNvSpPr txBox="1"/>
          <p:nvPr/>
        </p:nvSpPr>
        <p:spPr>
          <a:xfrm>
            <a:off x="7818012" y="4272356"/>
            <a:ext cx="140615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 err="1" smtClean="0">
                <a:solidFill>
                  <a:srgbClr val="655D5B"/>
                </a:solidFill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rPr>
              <a:t>Vscode</a:t>
            </a:r>
            <a:endParaRPr lang="en-US" altLang="ko-KR" sz="2000" dirty="0" smtClean="0">
              <a:solidFill>
                <a:srgbClr val="655D5B"/>
              </a:solidFill>
              <a:latin typeface="KoPubWorld돋움체 Medium" pitchFamily="2" charset="-127"/>
              <a:ea typeface="KoPubWorld돋움체 Medium" pitchFamily="2" charset="-127"/>
              <a:cs typeface="KoPubWorld돋움체 Medium" pitchFamily="2" charset="-127"/>
            </a:endParaRPr>
          </a:p>
          <a:p>
            <a:pPr algn="ctr"/>
            <a:r>
              <a:rPr lang="en-US" altLang="ko-KR" sz="2000" dirty="0" smtClean="0">
                <a:solidFill>
                  <a:srgbClr val="655D5B"/>
                </a:solidFill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rPr>
              <a:t>Node.js</a:t>
            </a:r>
          </a:p>
          <a:p>
            <a:pPr algn="ctr"/>
            <a:r>
              <a:rPr lang="en-US" altLang="ko-KR" sz="2000" dirty="0" smtClean="0">
                <a:solidFill>
                  <a:srgbClr val="655D5B"/>
                </a:solidFill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rPr>
              <a:t>Mongo DB</a:t>
            </a:r>
            <a:endParaRPr lang="ko-KR" altLang="en-US" sz="2000" dirty="0">
              <a:solidFill>
                <a:srgbClr val="655D5B"/>
              </a:solidFill>
              <a:latin typeface="KoPubWorld돋움체 Medium" pitchFamily="2" charset="-127"/>
              <a:ea typeface="KoPubWorld돋움체 Medium" pitchFamily="2" charset="-127"/>
              <a:cs typeface="KoPubWorld돋움체 Medium" pitchFamily="2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xmlns="" id="{391C1B0C-789F-4300-AA0D-EB4C1D0486FD}"/>
              </a:ext>
            </a:extLst>
          </p:cNvPr>
          <p:cNvSpPr txBox="1"/>
          <p:nvPr/>
        </p:nvSpPr>
        <p:spPr>
          <a:xfrm>
            <a:off x="9914670" y="5092784"/>
            <a:ext cx="16129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srgbClr val="E1D9CC"/>
                </a:solidFill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rPr>
              <a:t>단위 테스트</a:t>
            </a:r>
            <a:endParaRPr lang="ko-KR" altLang="en-US" sz="2400" dirty="0">
              <a:solidFill>
                <a:srgbClr val="E1D9CC"/>
              </a:solidFill>
              <a:latin typeface="KoPubWorld돋움체 Medium" pitchFamily="2" charset="-127"/>
              <a:ea typeface="KoPubWorld돋움체 Medium" pitchFamily="2" charset="-127"/>
              <a:cs typeface="KoPubWorld돋움체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8631139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36" grpId="0" animBg="1"/>
      <p:bldP spid="37" grpId="0" animBg="1"/>
      <p:bldP spid="41" grpId="0"/>
      <p:bldP spid="42" grpId="0"/>
      <p:bldP spid="43" grpId="0" animBg="1"/>
      <p:bldP spid="44" grpId="0" animBg="1"/>
      <p:bldP spid="45" grpId="0"/>
      <p:bldP spid="80" grpId="0"/>
      <p:bldP spid="8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0A86A2F4-BE7E-4806-A85F-F9C3063D622C}"/>
              </a:ext>
            </a:extLst>
          </p:cNvPr>
          <p:cNvSpPr/>
          <p:nvPr/>
        </p:nvSpPr>
        <p:spPr>
          <a:xfrm>
            <a:off x="195943" y="1284514"/>
            <a:ext cx="11996057" cy="5569298"/>
          </a:xfrm>
          <a:prstGeom prst="rect">
            <a:avLst/>
          </a:prstGeom>
          <a:solidFill>
            <a:srgbClr val="FCF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xmlns="" id="{1C2A5CB6-509E-4BDD-AF92-C1B2290457EE}"/>
              </a:ext>
            </a:extLst>
          </p:cNvPr>
          <p:cNvCxnSpPr>
            <a:cxnSpLocks/>
          </p:cNvCxnSpPr>
          <p:nvPr/>
        </p:nvCxnSpPr>
        <p:spPr>
          <a:xfrm>
            <a:off x="622300" y="1143000"/>
            <a:ext cx="115697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D45A5B82-5CCC-4A00-B9DD-C58D174766AA}"/>
              </a:ext>
            </a:extLst>
          </p:cNvPr>
          <p:cNvSpPr txBox="1"/>
          <p:nvPr/>
        </p:nvSpPr>
        <p:spPr>
          <a:xfrm>
            <a:off x="811411" y="372366"/>
            <a:ext cx="29756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600" dirty="0" smtClean="0">
                <a:solidFill>
                  <a:srgbClr val="554F4D"/>
                </a:solidFill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rPr>
              <a:t>Part 2.1 WBS</a:t>
            </a:r>
            <a:endParaRPr lang="ko-KR" altLang="en-US" sz="3600" dirty="0">
              <a:solidFill>
                <a:srgbClr val="554F4D"/>
              </a:solidFill>
              <a:latin typeface="KoPubWorld돋움체 Medium" pitchFamily="2" charset="-127"/>
              <a:ea typeface="KoPubWorld돋움체 Medium" pitchFamily="2" charset="-127"/>
              <a:cs typeface="KoPubWorld돋움체 Medium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FAAB74CB-F4B7-408A-9AD9-CD3871E03EC6}"/>
              </a:ext>
            </a:extLst>
          </p:cNvPr>
          <p:cNvSpPr txBox="1"/>
          <p:nvPr/>
        </p:nvSpPr>
        <p:spPr>
          <a:xfrm>
            <a:off x="811411" y="92891"/>
            <a:ext cx="5918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200" dirty="0">
                <a:solidFill>
                  <a:srgbClr val="554F4D"/>
                </a:solidFill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rPr>
              <a:t>Part 1</a:t>
            </a:r>
            <a:endParaRPr lang="ko-KR" altLang="en-US" sz="1200" dirty="0">
              <a:solidFill>
                <a:srgbClr val="554F4D"/>
              </a:solidFill>
              <a:latin typeface="KoPubWorld돋움체 Medium" pitchFamily="2" charset="-127"/>
              <a:ea typeface="KoPubWorld돋움체 Medium" pitchFamily="2" charset="-127"/>
              <a:cs typeface="KoPubWorld돋움체 Medium" pitchFamily="2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xmlns="" id="{2C96F192-B464-4F15-9A32-37041458C83B}"/>
              </a:ext>
            </a:extLst>
          </p:cNvPr>
          <p:cNvSpPr/>
          <p:nvPr/>
        </p:nvSpPr>
        <p:spPr>
          <a:xfrm>
            <a:off x="-5" y="-1"/>
            <a:ext cx="86586" cy="68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World돋움체 Medium" pitchFamily="2" charset="-127"/>
              <a:ea typeface="KoPubWorld돋움체 Medium" pitchFamily="2" charset="-127"/>
              <a:cs typeface="KoPubWorld돋움체 Medium" pitchFamily="2" charset="-127"/>
            </a:endParaRPr>
          </a:p>
        </p:txBody>
      </p:sp>
      <p:pic>
        <p:nvPicPr>
          <p:cNvPr id="5122" name="Picture 2" descr="C:\Users\sj\Desktop\콘텐츠IT캡스톤디자인\설계\wb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436" y="1628323"/>
            <a:ext cx="11728451" cy="4559300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590939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0A86A2F4-BE7E-4806-A85F-F9C3063D622C}"/>
              </a:ext>
            </a:extLst>
          </p:cNvPr>
          <p:cNvSpPr/>
          <p:nvPr/>
        </p:nvSpPr>
        <p:spPr>
          <a:xfrm>
            <a:off x="522514" y="1284514"/>
            <a:ext cx="11669486" cy="5214257"/>
          </a:xfrm>
          <a:prstGeom prst="rect">
            <a:avLst/>
          </a:prstGeom>
          <a:solidFill>
            <a:srgbClr val="FCF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xmlns="" id="{1C2A5CB6-509E-4BDD-AF92-C1B2290457EE}"/>
              </a:ext>
            </a:extLst>
          </p:cNvPr>
          <p:cNvCxnSpPr>
            <a:cxnSpLocks/>
          </p:cNvCxnSpPr>
          <p:nvPr/>
        </p:nvCxnSpPr>
        <p:spPr>
          <a:xfrm>
            <a:off x="622300" y="1143000"/>
            <a:ext cx="115697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D45A5B82-5CCC-4A00-B9DD-C58D174766AA}"/>
              </a:ext>
            </a:extLst>
          </p:cNvPr>
          <p:cNvSpPr txBox="1"/>
          <p:nvPr/>
        </p:nvSpPr>
        <p:spPr>
          <a:xfrm>
            <a:off x="811411" y="372366"/>
            <a:ext cx="36794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600" dirty="0" smtClean="0">
                <a:solidFill>
                  <a:srgbClr val="554F4D"/>
                </a:solidFill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rPr>
              <a:t>Part 2.2 </a:t>
            </a:r>
            <a:r>
              <a:rPr lang="ko-KR" altLang="en-US" sz="3600" dirty="0" smtClean="0">
                <a:solidFill>
                  <a:srgbClr val="554F4D"/>
                </a:solidFill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rPr>
              <a:t>요구분석</a:t>
            </a:r>
            <a:endParaRPr lang="ko-KR" altLang="en-US" sz="3600" dirty="0">
              <a:solidFill>
                <a:srgbClr val="554F4D"/>
              </a:solidFill>
              <a:latin typeface="KoPubWorld돋움체 Medium" pitchFamily="2" charset="-127"/>
              <a:ea typeface="KoPubWorld돋움체 Medium" pitchFamily="2" charset="-127"/>
              <a:cs typeface="KoPubWorld돋움체 Medium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FAAB74CB-F4B7-408A-9AD9-CD3871E03EC6}"/>
              </a:ext>
            </a:extLst>
          </p:cNvPr>
          <p:cNvSpPr txBox="1"/>
          <p:nvPr/>
        </p:nvSpPr>
        <p:spPr>
          <a:xfrm>
            <a:off x="811411" y="92891"/>
            <a:ext cx="5918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200" dirty="0">
                <a:solidFill>
                  <a:srgbClr val="554F4D"/>
                </a:solidFill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rPr>
              <a:t>Part </a:t>
            </a:r>
            <a:r>
              <a:rPr lang="en-US" altLang="ko-KR" sz="1200" dirty="0" smtClean="0">
                <a:solidFill>
                  <a:srgbClr val="554F4D"/>
                </a:solidFill>
                <a:latin typeface="KoPubWorld돋움체 Medium" pitchFamily="2" charset="-127"/>
                <a:ea typeface="KoPubWorld돋움체 Medium" pitchFamily="2" charset="-127"/>
                <a:cs typeface="KoPubWorld돋움체 Medium" pitchFamily="2" charset="-127"/>
              </a:rPr>
              <a:t>2</a:t>
            </a:r>
            <a:endParaRPr lang="ko-KR" altLang="en-US" sz="1200" dirty="0">
              <a:solidFill>
                <a:srgbClr val="554F4D"/>
              </a:solidFill>
              <a:latin typeface="KoPubWorld돋움체 Medium" pitchFamily="2" charset="-127"/>
              <a:ea typeface="KoPubWorld돋움체 Medium" pitchFamily="2" charset="-127"/>
              <a:cs typeface="KoPubWorld돋움체 Medium" pitchFamily="2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xmlns="" id="{2C96F192-B464-4F15-9A32-37041458C83B}"/>
              </a:ext>
            </a:extLst>
          </p:cNvPr>
          <p:cNvSpPr/>
          <p:nvPr/>
        </p:nvSpPr>
        <p:spPr>
          <a:xfrm>
            <a:off x="-5" y="-1"/>
            <a:ext cx="86586" cy="68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World돋움체 Medium" pitchFamily="2" charset="-127"/>
              <a:ea typeface="KoPubWorld돋움체 Medium" pitchFamily="2" charset="-127"/>
              <a:cs typeface="KoPubWorld돋움체 Medium" pitchFamily="2" charset="-127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16316" y="1563007"/>
            <a:ext cx="8637374" cy="4559300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351846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1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.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7|1.5"/>
</p:tagLst>
</file>

<file path=ppt/theme/theme1.xml><?xml version="1.0" encoding="utf-8"?>
<a:theme xmlns:a="http://schemas.openxmlformats.org/drawingml/2006/main" name="Office 테마">
  <a:themeElements>
    <a:clrScheme name="color">
      <a:dk1>
        <a:sysClr val="windowText" lastClr="000000"/>
      </a:dk1>
      <a:lt1>
        <a:sysClr val="window" lastClr="FFFFFF"/>
      </a:lt1>
      <a:dk2>
        <a:srgbClr val="D0CECE"/>
      </a:dk2>
      <a:lt2>
        <a:srgbClr val="E7E6E6"/>
      </a:lt2>
      <a:accent1>
        <a:srgbClr val="B98A76"/>
      </a:accent1>
      <a:accent2>
        <a:srgbClr val="DE956D"/>
      </a:accent2>
      <a:accent3>
        <a:srgbClr val="F6CAAF"/>
      </a:accent3>
      <a:accent4>
        <a:srgbClr val="EED6BC"/>
      </a:accent4>
      <a:accent5>
        <a:srgbClr val="E1D9CC"/>
      </a:accent5>
      <a:accent6>
        <a:srgbClr val="D8B8A9"/>
      </a:accent6>
      <a:hlink>
        <a:srgbClr val="595959"/>
      </a:hlink>
      <a:folHlink>
        <a:srgbClr val="595959"/>
      </a:folHlink>
    </a:clrScheme>
    <a:fontScheme name="이롭게 바탕체 Medium">
      <a:majorFont>
        <a:latin typeface="이롭게 바탕체 Medium"/>
        <a:ea typeface="이롭게 바탕체 Medium"/>
        <a:cs typeface=""/>
      </a:majorFont>
      <a:minorFont>
        <a:latin typeface="이롭게 바탕체 Medium"/>
        <a:ea typeface="이롭게 바탕체 Mediu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 algn="l">
          <a:defRPr sz="3600" dirty="0" smtClean="0">
            <a:solidFill>
              <a:srgbClr val="554F4D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559</TotalTime>
  <Words>243</Words>
  <Application>Microsoft Office PowerPoint</Application>
  <PresentationFormat>사용자 지정</PresentationFormat>
  <Paragraphs>85</Paragraphs>
  <Slides>26</Slides>
  <Notes>9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5" baseType="lpstr">
      <vt:lpstr>굴림</vt:lpstr>
      <vt:lpstr>Arial</vt:lpstr>
      <vt:lpstr>KoPubWorld돋움체 Medium</vt:lpstr>
      <vt:lpstr>아리따-돋움(TTF)-Medium</vt:lpstr>
      <vt:lpstr>맑은 고딕</vt:lpstr>
      <vt:lpstr>Wingdings</vt:lpstr>
      <vt:lpstr>210 맨발의청춘 L</vt:lpstr>
      <vt:lpstr>이롭게 바탕체 Medium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전현지</cp:lastModifiedBy>
  <cp:revision>73</cp:revision>
  <dcterms:created xsi:type="dcterms:W3CDTF">2020-05-03T01:37:17Z</dcterms:created>
  <dcterms:modified xsi:type="dcterms:W3CDTF">2021-06-13T17:21:31Z</dcterms:modified>
</cp:coreProperties>
</file>